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2.svg" ContentType="image/svg+xml"/>
  <Override PartName="/ppt/media/image4.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31"/>
  </p:handoutMasterIdLst>
  <p:sldIdLst>
    <p:sldId id="325" r:id="rId3"/>
    <p:sldId id="342" r:id="rId5"/>
    <p:sldId id="345" r:id="rId6"/>
    <p:sldId id="358" r:id="rId7"/>
    <p:sldId id="346" r:id="rId8"/>
    <p:sldId id="349" r:id="rId9"/>
    <p:sldId id="344" r:id="rId10"/>
    <p:sldId id="348" r:id="rId11"/>
    <p:sldId id="350" r:id="rId12"/>
    <p:sldId id="355" r:id="rId13"/>
    <p:sldId id="351" r:id="rId14"/>
    <p:sldId id="352" r:id="rId15"/>
    <p:sldId id="353" r:id="rId16"/>
    <p:sldId id="360" r:id="rId17"/>
    <p:sldId id="354" r:id="rId18"/>
    <p:sldId id="366" r:id="rId19"/>
    <p:sldId id="365" r:id="rId20"/>
    <p:sldId id="361" r:id="rId21"/>
    <p:sldId id="364" r:id="rId22"/>
    <p:sldId id="379" r:id="rId23"/>
    <p:sldId id="380" r:id="rId24"/>
    <p:sldId id="381" r:id="rId25"/>
    <p:sldId id="382" r:id="rId26"/>
    <p:sldId id="383" r:id="rId27"/>
    <p:sldId id="363" r:id="rId28"/>
    <p:sldId id="331" r:id="rId29"/>
    <p:sldId id="35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6" userDrawn="1">
          <p15:clr>
            <a:srgbClr val="A4A3A4"/>
          </p15:clr>
        </p15:guide>
        <p15:guide id="2" orient="horz" pos="1008"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DFE"/>
    <a:srgbClr val="D4DDFE"/>
    <a:srgbClr val="D5DEFF"/>
    <a:srgbClr val="F6F7FF"/>
    <a:srgbClr val="DBDCE5"/>
    <a:srgbClr val="F0F1FB"/>
    <a:srgbClr val="DFE1F6"/>
    <a:srgbClr val="EEEFF5"/>
    <a:srgbClr val="DFE1EF"/>
    <a:srgbClr val="A9B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8A107856-5554-42FB-B03E-39F5DBC370B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59" d="100"/>
          <a:sy n="59" d="100"/>
        </p:scale>
        <p:origin x="940" y="52"/>
      </p:cViewPr>
      <p:guideLst>
        <p:guide orient="horz" pos="1416"/>
        <p:guide orient="horz" pos="1008"/>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customXml" Target="../customXml/item3.xml"/><Relationship Id="rId37" Type="http://schemas.openxmlformats.org/officeDocument/2006/relationships/customXml" Target="../customXml/item2.xml"/><Relationship Id="rId36" Type="http://schemas.openxmlformats.org/officeDocument/2006/relationships/customXml" Target="../customXml/item1.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A62055-8DBD-6042-92AC-66DE479F90DE}"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EE50A-AB77-49BE-9076-23C4C8D08BB2}"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9883-B744-4FDD-8623-D69A66650022}"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E09883-B744-4FDD-8623-D69A66650022}"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E09883-B744-4FDD-8623-D69A66650022}"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E09883-B744-4FDD-8623-D69A66650022}"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E09883-B744-4FDD-8623-D69A66650022}"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1185" y="621973"/>
            <a:ext cx="6400800" cy="1828800"/>
          </a:xfrm>
        </p:spPr>
        <p:txBody>
          <a:bodyPr lIns="0" tIns="0" rIns="0" bIns="0">
            <a:noAutofit/>
          </a:bodyPr>
          <a:lstStyle>
            <a:lvl1pPr>
              <a:defRPr baseline="0"/>
            </a:lvl1pPr>
          </a:lstStyle>
          <a:p>
            <a:r>
              <a:rPr lang="en-US"/>
              <a:t>Click to add title</a:t>
            </a:r>
            <a:endParaRPr lang="en-US"/>
          </a:p>
        </p:txBody>
      </p:sp>
      <p:pic>
        <p:nvPicPr>
          <p:cNvPr id="10" name="Graphic 9"/>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698" r="40000"/>
          <a:stretch>
            <a:fillRect/>
          </a:stretch>
        </p:blipFill>
        <p:spPr>
          <a:xfrm>
            <a:off x="8077200" y="0"/>
            <a:ext cx="4114800" cy="5712824"/>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2" name="Oval 11"/>
          <p:cNvSpPr/>
          <p:nvPr userDrawn="1"/>
        </p:nvSpPr>
        <p:spPr>
          <a:xfrm>
            <a:off x="7445683" y="944192"/>
            <a:ext cx="1291008" cy="12910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Content Placeholder 5"/>
          <p:cNvSpPr>
            <a:spLocks noGrp="1"/>
          </p:cNvSpPr>
          <p:nvPr>
            <p:ph sz="quarter" idx="14" hasCustomPrompt="1"/>
          </p:nvPr>
        </p:nvSpPr>
        <p:spPr>
          <a:xfrm>
            <a:off x="811185" y="2774786"/>
            <a:ext cx="6400800" cy="3257550"/>
          </a:xfrm>
        </p:spPr>
        <p:txBody>
          <a:bodyPr lIns="0"/>
          <a:lstStyle>
            <a:lvl1pPr marL="0" indent="0">
              <a:buNone/>
              <a:defRPr sz="2400"/>
            </a:lvl1pPr>
          </a:lstStyle>
          <a:p>
            <a:pPr lvl="0"/>
            <a:r>
              <a:rPr lang="en-US"/>
              <a:t>Click to add 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Footer Placeholder 4"/>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a:t>PRESENTATION TITLE</a:t>
            </a:r>
            <a:endParaRPr lang="en-US"/>
          </a:p>
        </p:txBody>
      </p:sp>
      <p:sp>
        <p:nvSpPr>
          <p:cNvPr id="4" name="Slide Number Placeholder 5"/>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A04020102020204" pitchFamily="34" charset="0"/>
              </a:defRPr>
            </a:lvl1pPr>
          </a:lstStyle>
          <a:p>
            <a:fld id="{B5CEABB6-07DC-46E8-9B57-56EC44A396E5}"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642" b="69630"/>
          <a:stretch>
            <a:fillRect/>
          </a:stretch>
        </p:blipFill>
        <p:spPr>
          <a:xfrm>
            <a:off x="1" y="4775200"/>
            <a:ext cx="6608233" cy="2082800"/>
          </a:xfrm>
          <a:custGeom>
            <a:avLst/>
            <a:gdLst>
              <a:gd name="connsiteX0" fmla="*/ 0 w 6608233"/>
              <a:gd name="connsiteY0" fmla="*/ 0 h 2082800"/>
              <a:gd name="connsiteX1" fmla="*/ 6608233 w 6608233"/>
              <a:gd name="connsiteY1" fmla="*/ 0 h 2082800"/>
              <a:gd name="connsiteX2" fmla="*/ 6608233 w 6608233"/>
              <a:gd name="connsiteY2" fmla="*/ 2082800 h 2082800"/>
              <a:gd name="connsiteX3" fmla="*/ 0 w 6608233"/>
              <a:gd name="connsiteY3" fmla="*/ 2082800 h 2082800"/>
            </a:gdLst>
            <a:ahLst/>
            <a:cxnLst>
              <a:cxn ang="0">
                <a:pos x="connsiteX0" y="connsiteY0"/>
              </a:cxn>
              <a:cxn ang="0">
                <a:pos x="connsiteX1" y="connsiteY1"/>
              </a:cxn>
              <a:cxn ang="0">
                <a:pos x="connsiteX2" y="connsiteY2"/>
              </a:cxn>
              <a:cxn ang="0">
                <a:pos x="connsiteX3" y="connsiteY3"/>
              </a:cxn>
            </a:cxnLst>
            <a:rect l="l" t="t" r="r" b="b"/>
            <a:pathLst>
              <a:path w="6608233" h="2082800">
                <a:moveTo>
                  <a:pt x="0" y="0"/>
                </a:moveTo>
                <a:lnTo>
                  <a:pt x="6608233" y="0"/>
                </a:lnTo>
                <a:lnTo>
                  <a:pt x="6608233" y="2082800"/>
                </a:lnTo>
                <a:lnTo>
                  <a:pt x="0" y="2082800"/>
                </a:lnTo>
                <a:close/>
              </a:path>
            </a:pathLst>
          </a:custGeom>
        </p:spPr>
      </p:pic>
      <p:sp>
        <p:nvSpPr>
          <p:cNvPr id="5" name="Freeform 4"/>
          <p:cNvSpPr/>
          <p:nvPr userDrawn="1"/>
        </p:nvSpPr>
        <p:spPr>
          <a:xfrm>
            <a:off x="9249382" y="1747860"/>
            <a:ext cx="2692400" cy="2692400"/>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D5DE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Oval 5"/>
          <p:cNvSpPr/>
          <p:nvPr userDrawn="1"/>
        </p:nvSpPr>
        <p:spPr>
          <a:xfrm>
            <a:off x="8793014" y="361075"/>
            <a:ext cx="2115351" cy="21153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itle 1"/>
          <p:cNvSpPr>
            <a:spLocks noGrp="1"/>
          </p:cNvSpPr>
          <p:nvPr>
            <p:ph type="title" hasCustomPrompt="1"/>
          </p:nvPr>
        </p:nvSpPr>
        <p:spPr>
          <a:xfrm>
            <a:off x="811185" y="827307"/>
            <a:ext cx="6400800" cy="5203387"/>
          </a:xfrm>
        </p:spPr>
        <p:txBody>
          <a:bodyPr lIns="0" tIns="0" rIns="0" bIns="0" anchor="ctr">
            <a:noAutofit/>
          </a:bodyPr>
          <a:lstStyle>
            <a:lvl1pPr>
              <a:defRPr sz="5400"/>
            </a:lvl1pPr>
          </a:lstStyle>
          <a:p>
            <a:r>
              <a:rPr lang="en-US"/>
              <a:t>Click to add title</a:t>
            </a:r>
            <a:endParaRPr lang="en-US"/>
          </a:p>
        </p:txBody>
      </p:sp>
      <p:sp>
        <p:nvSpPr>
          <p:cNvPr id="13" name="Picture Placeholder 12"/>
          <p:cNvSpPr>
            <a:spLocks noGrp="1"/>
          </p:cNvSpPr>
          <p:nvPr>
            <p:ph type="pic" sz="quarter" idx="15"/>
          </p:nvPr>
        </p:nvSpPr>
        <p:spPr>
          <a:xfrm>
            <a:off x="7401915" y="3046905"/>
            <a:ext cx="3456590" cy="34565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ln w="57150">
            <a:noFill/>
          </a:ln>
        </p:spPr>
        <p:txBody>
          <a:bodyPr wrap="square" tIns="1371600">
            <a:noAutofit/>
          </a:bodyPr>
          <a:lstStyle>
            <a:lvl1pPr marL="0" indent="0" algn="ctr">
              <a:buNone/>
              <a:defRPr sz="1600"/>
            </a:lvl1pPr>
          </a:lstStyle>
          <a:p>
            <a:r>
              <a:rPr lang="en-US"/>
              <a:t>Click icon to add picture</a:t>
            </a:r>
            <a:endParaRPr lang="en-US"/>
          </a:p>
        </p:txBody>
      </p:sp>
      <p:sp>
        <p:nvSpPr>
          <p:cNvPr id="7" name="Footer Placeholder 6"/>
          <p:cNvSpPr>
            <a:spLocks noGrp="1"/>
          </p:cNvSpPr>
          <p:nvPr>
            <p:ph type="ftr" sz="quarter" idx="10"/>
          </p:nvPr>
        </p:nvSpPr>
        <p:spPr/>
        <p:txBody>
          <a:bodyPr>
            <a:noAutofit/>
          </a:bodyPr>
          <a:lstStyle/>
          <a:p>
            <a:r>
              <a:rPr lang="en-US"/>
              <a:t>PRESENTATION TITLE</a:t>
            </a:r>
            <a:endParaRPr lang="en-US"/>
          </a:p>
        </p:txBody>
      </p:sp>
      <p:sp>
        <p:nvSpPr>
          <p:cNvPr id="8" name="Slide Number Placeholder 7"/>
          <p:cNvSpPr>
            <a:spLocks noGrp="1"/>
          </p:cNvSpPr>
          <p:nvPr>
            <p:ph type="sldNum" sz="quarter" idx="11"/>
          </p:nvPr>
        </p:nvSpPr>
        <p:spPr/>
        <p:txBody>
          <a:bodyPr>
            <a:noAutofit/>
          </a:bodyPr>
          <a:lstStyle/>
          <a:p>
            <a:fld id="{B5CEABB6-07DC-46E8-9B57-56EC44A396E5}"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pic>
        <p:nvPicPr>
          <p:cNvPr id="2" name="Object 1"/>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a:off x="9385898" y="0"/>
            <a:ext cx="1574573" cy="3954463"/>
          </a:xfrm>
          <a:prstGeom prst="rect">
            <a:avLst/>
          </a:prstGeom>
        </p:spPr>
      </p:pic>
      <p:sp>
        <p:nvSpPr>
          <p:cNvPr id="3" name="Oval 2"/>
          <p:cNvSpPr/>
          <p:nvPr userDrawn="1"/>
        </p:nvSpPr>
        <p:spPr>
          <a:xfrm>
            <a:off x="9115508" y="4240999"/>
            <a:ext cx="2115351" cy="2115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Title 1"/>
          <p:cNvSpPr>
            <a:spLocks noGrp="1"/>
          </p:cNvSpPr>
          <p:nvPr>
            <p:ph type="title" hasCustomPrompt="1"/>
          </p:nvPr>
        </p:nvSpPr>
        <p:spPr>
          <a:xfrm>
            <a:off x="811185" y="621972"/>
            <a:ext cx="7599718" cy="3051394"/>
          </a:xfrm>
        </p:spPr>
        <p:txBody>
          <a:bodyPr lIns="0" tIns="0" rIns="0" bIns="0" anchor="b">
            <a:noAutofit/>
          </a:bodyPr>
          <a:lstStyle>
            <a:lvl1pPr>
              <a:defRPr sz="5400"/>
            </a:lvl1pPr>
          </a:lstStyle>
          <a:p>
            <a:r>
              <a:rPr lang="en-US"/>
              <a:t>Click to add title</a:t>
            </a:r>
            <a:endParaRPr lang="en-US"/>
          </a:p>
        </p:txBody>
      </p:sp>
      <p:sp>
        <p:nvSpPr>
          <p:cNvPr id="6" name="Text Placeholder 15"/>
          <p:cNvSpPr>
            <a:spLocks noGrp="1"/>
          </p:cNvSpPr>
          <p:nvPr>
            <p:ph type="body" sz="quarter" idx="14" hasCustomPrompt="1"/>
          </p:nvPr>
        </p:nvSpPr>
        <p:spPr>
          <a:xfrm>
            <a:off x="811185" y="3965028"/>
            <a:ext cx="7599718" cy="1493781"/>
          </a:xfrm>
        </p:spPr>
        <p:txBody>
          <a:bodyPr lIns="0" tIns="0" rIns="0" bIns="0">
            <a:noAutofit/>
          </a:bodyPr>
          <a:lstStyle>
            <a:lvl1pPr marL="0" indent="0">
              <a:buNone/>
              <a:defRPr sz="2400" b="1" i="0">
                <a:solidFill>
                  <a:schemeClr val="accent4"/>
                </a:solidFill>
                <a:latin typeface="+mj-lt"/>
                <a:cs typeface="Arial" panose="020B0604020202020204" pitchFamily="34" charset="0"/>
              </a:defRPr>
            </a:lvl1pPr>
            <a:lvl2pPr marL="457200" indent="0">
              <a:buNone/>
              <a:defRPr sz="1800" b="1" i="0">
                <a:latin typeface="Arial Black" panose="020B0A04020102020204" pitchFamily="34" charset="0"/>
                <a:cs typeface="Arial Black" panose="020B0A04020102020204" pitchFamily="34" charset="0"/>
              </a:defRPr>
            </a:lvl2pPr>
          </a:lstStyle>
          <a:p>
            <a:r>
              <a:rPr lang="en-US"/>
              <a:t>Click to add subtitle</a:t>
            </a:r>
            <a:endParaRPr lang="en-US"/>
          </a:p>
        </p:txBody>
      </p:sp>
      <p:sp>
        <p:nvSpPr>
          <p:cNvPr id="7" name="Footer Placeholder 6"/>
          <p:cNvSpPr>
            <a:spLocks noGrp="1"/>
          </p:cNvSpPr>
          <p:nvPr>
            <p:ph type="ftr" sz="quarter" idx="10"/>
          </p:nvPr>
        </p:nvSpPr>
        <p:spPr/>
        <p:txBody>
          <a:bodyPr>
            <a:noAutofit/>
          </a:bodyPr>
          <a:lstStyle/>
          <a:p>
            <a:r>
              <a:rPr lang="en-US"/>
              <a:t>PRESENTATION TITLE</a:t>
            </a:r>
            <a:endParaRPr lang="en-US"/>
          </a:p>
        </p:txBody>
      </p:sp>
      <p:sp>
        <p:nvSpPr>
          <p:cNvPr id="8" name="Slide Number Placeholder 7"/>
          <p:cNvSpPr>
            <a:spLocks noGrp="1"/>
          </p:cNvSpPr>
          <p:nvPr>
            <p:ph type="sldNum" sz="quarter" idx="11"/>
          </p:nvPr>
        </p:nvSpPr>
        <p:spPr/>
        <p:txBody>
          <a:bodyPr>
            <a:noAutofit/>
          </a:bodyPr>
          <a:lstStyle/>
          <a:p>
            <a:fld id="{B5CEABB6-07DC-46E8-9B57-56EC44A396E5}"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2">
    <p:bg>
      <p:bgPr>
        <a:solidFill>
          <a:schemeClr val="accent3"/>
        </a:solidFill>
        <a:effectLst/>
      </p:bgPr>
    </p:bg>
    <p:spTree>
      <p:nvGrpSpPr>
        <p:cNvPr id="1" name=""/>
        <p:cNvGrpSpPr/>
        <p:nvPr/>
      </p:nvGrpSpPr>
      <p:grpSpPr>
        <a:xfrm>
          <a:off x="0" y="0"/>
          <a:ext cx="0" cy="0"/>
          <a:chOff x="0" y="0"/>
          <a:chExt cx="0" cy="0"/>
        </a:xfrm>
      </p:grpSpPr>
      <p:grpSp>
        <p:nvGrpSpPr>
          <p:cNvPr id="3" name="Group 2"/>
          <p:cNvGrpSpPr/>
          <p:nvPr userDrawn="1"/>
        </p:nvGrpSpPr>
        <p:grpSpPr>
          <a:xfrm rot="10800000">
            <a:off x="741680" y="0"/>
            <a:ext cx="2133966" cy="2133966"/>
            <a:chOff x="9654699" y="2229295"/>
            <a:chExt cx="2133966" cy="2133966"/>
          </a:xfrm>
        </p:grpSpPr>
        <p:sp>
          <p:nvSpPr>
            <p:cNvPr id="5" name="Freeform 4"/>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9" name="Graphic 8"/>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884" r="34757"/>
          <a:stretch>
            <a:fillRect/>
          </a:stretch>
        </p:blipFill>
        <p:spPr>
          <a:xfrm flipH="1" flipV="1">
            <a:off x="0" y="3626779"/>
            <a:ext cx="4474331" cy="3231221"/>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
        <p:nvSpPr>
          <p:cNvPr id="14" name="Title 1"/>
          <p:cNvSpPr>
            <a:spLocks noGrp="1"/>
          </p:cNvSpPr>
          <p:nvPr>
            <p:ph type="title" hasCustomPrompt="1"/>
          </p:nvPr>
        </p:nvSpPr>
        <p:spPr>
          <a:xfrm>
            <a:off x="4953000" y="621972"/>
            <a:ext cx="6400800" cy="1828800"/>
          </a:xfrm>
        </p:spPr>
        <p:txBody>
          <a:bodyPr lIns="0" tIns="0" rIns="0" bIns="0">
            <a:noAutofit/>
          </a:bodyPr>
          <a:lstStyle/>
          <a:p>
            <a:r>
              <a:rPr lang="en-US"/>
              <a:t>Click to add title</a:t>
            </a:r>
            <a:endParaRPr lang="en-US"/>
          </a:p>
        </p:txBody>
      </p:sp>
      <p:sp>
        <p:nvSpPr>
          <p:cNvPr id="2" name="Content Placeholder 2"/>
          <p:cNvSpPr>
            <a:spLocks noGrp="1"/>
          </p:cNvSpPr>
          <p:nvPr>
            <p:ph sz="quarter" idx="26" hasCustomPrompt="1"/>
          </p:nvPr>
        </p:nvSpPr>
        <p:spPr>
          <a:xfrm>
            <a:off x="4953000" y="2768043"/>
            <a:ext cx="6400799" cy="3231221"/>
          </a:xfrm>
        </p:spPr>
        <p:txBody>
          <a:bodyPr lIns="0" tIns="0" rIns="0" bIns="0"/>
          <a:lstStyle>
            <a:lvl1pPr marL="0" indent="0">
              <a:buNone/>
              <a:defRPr sz="1800"/>
            </a:lvl1pPr>
            <a:lvl2pPr marL="411480">
              <a:defRPr sz="1600"/>
            </a:lvl2pPr>
            <a:lvl3pPr marL="685800">
              <a:defRPr sz="1400"/>
            </a:lvl3pPr>
            <a:lvl4pPr marL="1051560">
              <a:defRPr sz="1200"/>
            </a:lvl4pPr>
            <a:lvl5pPr marL="1417320">
              <a:defRPr sz="1000"/>
            </a:lvl5pPr>
          </a:lstStyle>
          <a:p>
            <a:pPr lvl="0"/>
            <a:r>
              <a:rPr lang="en-US"/>
              <a:t>Click to add 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 name="Footer Placeholder 4"/>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a:t>PRESENTATION TITLE</a:t>
            </a:r>
            <a:endParaRPr lang="en-US"/>
          </a:p>
        </p:txBody>
      </p:sp>
      <p:sp>
        <p:nvSpPr>
          <p:cNvPr id="11" name="Slide Number Placeholder 5"/>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A04020102020204" pitchFamily="34" charset="0"/>
              </a:defRPr>
            </a:lvl1pPr>
          </a:lstStyle>
          <a:p>
            <a:fld id="{B5CEABB6-07DC-46E8-9B57-56EC44A396E5}"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1185" y="621972"/>
            <a:ext cx="6400800" cy="3051393"/>
          </a:xfrm>
        </p:spPr>
        <p:txBody>
          <a:bodyPr lIns="0" tIns="0" rIns="0" bIns="0" anchor="b">
            <a:noAutofit/>
          </a:bodyPr>
          <a:lstStyle>
            <a:lvl1pPr>
              <a:defRPr sz="5400" baseline="0"/>
            </a:lvl1pPr>
          </a:lstStyle>
          <a:p>
            <a:r>
              <a:rPr lang="en-US"/>
              <a:t>Click to add title</a:t>
            </a:r>
            <a:endParaRPr lang="en-US"/>
          </a:p>
        </p:txBody>
      </p:sp>
      <p:sp>
        <p:nvSpPr>
          <p:cNvPr id="14" name="Text Placeholder 15"/>
          <p:cNvSpPr>
            <a:spLocks noGrp="1"/>
          </p:cNvSpPr>
          <p:nvPr>
            <p:ph type="body" sz="quarter" idx="13" hasCustomPrompt="1"/>
          </p:nvPr>
        </p:nvSpPr>
        <p:spPr>
          <a:xfrm>
            <a:off x="811185" y="3965028"/>
            <a:ext cx="6400799" cy="1966747"/>
          </a:xfrm>
        </p:spPr>
        <p:txBody>
          <a:bodyPr vert="horz" lIns="0" tIns="0" rIns="0" bIns="0" rtlCol="0">
            <a:noAutofit/>
          </a:bodyPr>
          <a:lstStyle>
            <a:lvl1pPr marL="0" indent="0">
              <a:buNone/>
              <a:defRPr lang="en-US" sz="2400" b="1" i="0" dirty="0">
                <a:solidFill>
                  <a:schemeClr val="accent4"/>
                </a:solidFill>
                <a:latin typeface="+mj-lt"/>
                <a:cs typeface="Arial Black" panose="020B0A04020102020204" pitchFamily="34" charset="0"/>
              </a:defRPr>
            </a:lvl1pPr>
          </a:lstStyle>
          <a:p>
            <a:pPr marL="228600" lvl="0" indent="-228600"/>
            <a:r>
              <a:rPr lang="en-US"/>
              <a:t>Click to add subtitle</a:t>
            </a:r>
            <a:endParaRPr lang="en-US"/>
          </a:p>
        </p:txBody>
      </p:sp>
      <p:pic>
        <p:nvPicPr>
          <p:cNvPr id="10" name="Graphic 9"/>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698" r="40000"/>
          <a:stretch>
            <a:fillRect/>
          </a:stretch>
        </p:blipFill>
        <p:spPr>
          <a:xfrm>
            <a:off x="8077200" y="0"/>
            <a:ext cx="4114800" cy="5712824"/>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2" name="Oval 11"/>
          <p:cNvSpPr/>
          <p:nvPr userDrawn="1"/>
        </p:nvSpPr>
        <p:spPr>
          <a:xfrm>
            <a:off x="7445683" y="944192"/>
            <a:ext cx="1291008" cy="12910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 name="Picture Placeholder 2"/>
          <p:cNvSpPr>
            <a:spLocks noGrp="1"/>
          </p:cNvSpPr>
          <p:nvPr>
            <p:ph type="pic" sz="quarter" idx="15"/>
          </p:nvPr>
        </p:nvSpPr>
        <p:spPr>
          <a:xfrm>
            <a:off x="8091187" y="2475185"/>
            <a:ext cx="3456590" cy="34565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solidFill>
            <a:schemeClr val="accent3"/>
          </a:solidFill>
          <a:ln w="57150">
            <a:noFill/>
          </a:ln>
        </p:spPr>
        <p:txBody>
          <a:bodyPr wrap="square" tIns="1188720">
            <a:noAutofit/>
          </a:bodyPr>
          <a:lstStyle>
            <a:lvl1pPr marL="0" indent="0" algn="ctr">
              <a:buNone/>
              <a:defRPr sz="1600"/>
            </a:lvl1pPr>
          </a:lstStyle>
          <a:p>
            <a:r>
              <a:rPr lang="en-US"/>
              <a:t>Click icon to add picture</a:t>
            </a:r>
            <a:endParaRPr lang="en-US"/>
          </a:p>
        </p:txBody>
      </p:sp>
      <p:sp>
        <p:nvSpPr>
          <p:cNvPr id="6" name="Footer Placeholder 4"/>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a:t>PRESENTATION TITLE</a:t>
            </a:r>
            <a:endParaRPr lang="en-US"/>
          </a:p>
        </p:txBody>
      </p:sp>
      <p:sp>
        <p:nvSpPr>
          <p:cNvPr id="9" name="Slide Number Placeholder 5"/>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A04020102020204" pitchFamily="34" charset="0"/>
              </a:defRPr>
            </a:lvl1pPr>
          </a:lstStyle>
          <a:p>
            <a:fld id="{B5CEABB6-07DC-46E8-9B57-56EC44A396E5}"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3"/>
        </a:solidFill>
        <a:effectLst/>
      </p:bgPr>
    </p:bg>
    <p:spTree>
      <p:nvGrpSpPr>
        <p:cNvPr id="1" name=""/>
        <p:cNvGrpSpPr/>
        <p:nvPr/>
      </p:nvGrpSpPr>
      <p:grpSpPr>
        <a:xfrm>
          <a:off x="0" y="0"/>
          <a:ext cx="0" cy="0"/>
          <a:chOff x="0" y="0"/>
          <a:chExt cx="0" cy="0"/>
        </a:xfrm>
      </p:grpSpPr>
      <p:pic>
        <p:nvPicPr>
          <p:cNvPr id="9" name="Graphic 8"/>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82969"/>
          <a:stretch>
            <a:fillRect/>
          </a:stretch>
        </p:blipFill>
        <p:spPr>
          <a:xfrm>
            <a:off x="3459002" y="5609995"/>
            <a:ext cx="7328137" cy="1248005"/>
          </a:xfrm>
          <a:custGeom>
            <a:avLst/>
            <a:gdLst>
              <a:gd name="connsiteX0" fmla="*/ 0 w 7328137"/>
              <a:gd name="connsiteY0" fmla="*/ 0 h 1912980"/>
              <a:gd name="connsiteX1" fmla="*/ 7328137 w 7328137"/>
              <a:gd name="connsiteY1" fmla="*/ 0 h 1912980"/>
              <a:gd name="connsiteX2" fmla="*/ 7328137 w 7328137"/>
              <a:gd name="connsiteY2" fmla="*/ 1912980 h 1912980"/>
              <a:gd name="connsiteX3" fmla="*/ 0 w 7328137"/>
              <a:gd name="connsiteY3" fmla="*/ 1912980 h 1912980"/>
            </a:gdLst>
            <a:ahLst/>
            <a:cxnLst>
              <a:cxn ang="0">
                <a:pos x="connsiteX0" y="connsiteY0"/>
              </a:cxn>
              <a:cxn ang="0">
                <a:pos x="connsiteX1" y="connsiteY1"/>
              </a:cxn>
              <a:cxn ang="0">
                <a:pos x="connsiteX2" y="connsiteY2"/>
              </a:cxn>
              <a:cxn ang="0">
                <a:pos x="connsiteX3" y="connsiteY3"/>
              </a:cxn>
            </a:cxnLst>
            <a:rect l="l" t="t" r="r" b="b"/>
            <a:pathLst>
              <a:path w="7328137" h="1912980">
                <a:moveTo>
                  <a:pt x="0" y="0"/>
                </a:moveTo>
                <a:lnTo>
                  <a:pt x="7328137" y="0"/>
                </a:lnTo>
                <a:lnTo>
                  <a:pt x="7328137" y="1912980"/>
                </a:lnTo>
                <a:lnTo>
                  <a:pt x="0" y="1912980"/>
                </a:lnTo>
                <a:close/>
              </a:path>
            </a:pathLst>
          </a:custGeom>
        </p:spPr>
      </p:pic>
      <p:grpSp>
        <p:nvGrpSpPr>
          <p:cNvPr id="10" name="Group 9"/>
          <p:cNvGrpSpPr/>
          <p:nvPr userDrawn="1"/>
        </p:nvGrpSpPr>
        <p:grpSpPr>
          <a:xfrm rot="10800000">
            <a:off x="9829617" y="0"/>
            <a:ext cx="2133966" cy="2133966"/>
            <a:chOff x="9654699" y="2229295"/>
            <a:chExt cx="2133966" cy="2133966"/>
          </a:xfrm>
        </p:grpSpPr>
        <p:sp>
          <p:nvSpPr>
            <p:cNvPr id="11" name="Freeform 10"/>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1"/>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1" name="Title 1"/>
          <p:cNvSpPr>
            <a:spLocks noGrp="1"/>
          </p:cNvSpPr>
          <p:nvPr>
            <p:ph type="title" hasCustomPrompt="1"/>
          </p:nvPr>
        </p:nvSpPr>
        <p:spPr>
          <a:xfrm>
            <a:off x="813816" y="621792"/>
            <a:ext cx="8180412" cy="1828800"/>
          </a:xfrm>
        </p:spPr>
        <p:txBody>
          <a:bodyPr lIns="0" tIns="0" rIns="0" bIns="0">
            <a:noAutofit/>
          </a:bodyPr>
          <a:lstStyle/>
          <a:p>
            <a:r>
              <a:rPr lang="en-US"/>
              <a:t>Click to add title</a:t>
            </a:r>
            <a:endParaRPr lang="en-US"/>
          </a:p>
        </p:txBody>
      </p:sp>
      <p:sp>
        <p:nvSpPr>
          <p:cNvPr id="2" name="Content Placeholder 2"/>
          <p:cNvSpPr>
            <a:spLocks noGrp="1"/>
          </p:cNvSpPr>
          <p:nvPr>
            <p:ph sz="quarter" idx="26" hasCustomPrompt="1"/>
          </p:nvPr>
        </p:nvSpPr>
        <p:spPr>
          <a:xfrm>
            <a:off x="813816" y="2948152"/>
            <a:ext cx="4956470" cy="3120773"/>
          </a:xfrm>
        </p:spPr>
        <p:txBody>
          <a:bodyPr lIns="0" tIns="0" rIns="0" bIns="0"/>
          <a:lstStyle>
            <a:lvl1pPr marL="0" indent="0">
              <a:spcBef>
                <a:spcPts val="1000"/>
              </a:spcBef>
              <a:buNone/>
              <a:defRPr sz="1800"/>
            </a:lvl1pPr>
            <a:lvl2pPr marL="283210" indent="-283210">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a:t>Click to add 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Content Placeholder 2"/>
          <p:cNvSpPr>
            <a:spLocks noGrp="1"/>
          </p:cNvSpPr>
          <p:nvPr>
            <p:ph sz="quarter" idx="27" hasCustomPrompt="1"/>
          </p:nvPr>
        </p:nvSpPr>
        <p:spPr>
          <a:xfrm>
            <a:off x="6421716" y="2948152"/>
            <a:ext cx="4956470" cy="3120773"/>
          </a:xfrm>
        </p:spPr>
        <p:txBody>
          <a:bodyPr lIns="0" tIns="0" rIns="0" bIns="0"/>
          <a:lstStyle>
            <a:lvl1pPr marL="0" indent="0">
              <a:spcBef>
                <a:spcPts val="1000"/>
              </a:spcBef>
              <a:buNone/>
              <a:defRPr sz="1800"/>
            </a:lvl1pPr>
            <a:lvl2pPr marL="283210" indent="-283210">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a:t>Click to add 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1"/>
          </p:cNvSpPr>
          <p:nvPr>
            <p:ph type="ftr" sz="quarter" idx="10"/>
          </p:nvPr>
        </p:nvSpPr>
        <p:spPr/>
        <p:txBody>
          <a:bodyPr>
            <a:noAutofit/>
          </a:bodyPr>
          <a:lstStyle/>
          <a:p>
            <a:r>
              <a:rPr lang="en-US"/>
              <a:t>PRESENTATION TITLE</a:t>
            </a:r>
            <a:endParaRPr lang="en-US"/>
          </a:p>
        </p:txBody>
      </p:sp>
      <p:sp>
        <p:nvSpPr>
          <p:cNvPr id="8" name="Slide Number Placeholder 7"/>
          <p:cNvSpPr>
            <a:spLocks noGrp="1"/>
          </p:cNvSpPr>
          <p:nvPr>
            <p:ph type="sldNum" sz="quarter" idx="11"/>
          </p:nvPr>
        </p:nvSpPr>
        <p:spPr/>
        <p:txBody>
          <a:bodyPr>
            <a:noAutofit/>
          </a:bodyPr>
          <a:lstStyle/>
          <a:p>
            <a:fld id="{B5CEABB6-07DC-46E8-9B57-56EC44A396E5}"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3"/>
        </a:solidFill>
        <a:effectLst/>
      </p:bgPr>
    </p:bg>
    <p:spTree>
      <p:nvGrpSpPr>
        <p:cNvPr id="1" name=""/>
        <p:cNvGrpSpPr/>
        <p:nvPr/>
      </p:nvGrpSpPr>
      <p:grpSpPr>
        <a:xfrm>
          <a:off x="0" y="0"/>
          <a:ext cx="0" cy="0"/>
          <a:chOff x="0" y="0"/>
          <a:chExt cx="0" cy="0"/>
        </a:xfrm>
      </p:grpSpPr>
      <p:pic>
        <p:nvPicPr>
          <p:cNvPr id="4" name="Object 1"/>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0800000">
            <a:off x="1084203" y="4586286"/>
            <a:ext cx="1574573" cy="2271713"/>
          </a:xfrm>
          <a:prstGeom prst="rect">
            <a:avLst/>
          </a:prstGeom>
        </p:spPr>
      </p:pic>
      <p:sp>
        <p:nvSpPr>
          <p:cNvPr id="10" name="Oval 9"/>
          <p:cNvSpPr/>
          <p:nvPr userDrawn="1"/>
        </p:nvSpPr>
        <p:spPr>
          <a:xfrm rot="10800000">
            <a:off x="813816" y="2184400"/>
            <a:ext cx="2115351" cy="2115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Title 1"/>
          <p:cNvSpPr>
            <a:spLocks noGrp="1"/>
          </p:cNvSpPr>
          <p:nvPr>
            <p:ph type="title" hasCustomPrompt="1"/>
          </p:nvPr>
        </p:nvSpPr>
        <p:spPr>
          <a:xfrm>
            <a:off x="813816" y="605155"/>
            <a:ext cx="10571734" cy="1160145"/>
          </a:xfrm>
        </p:spPr>
        <p:txBody>
          <a:bodyPr lIns="0" tIns="0" rIns="0" bIns="0">
            <a:noAutofit/>
          </a:bodyPr>
          <a:lstStyle/>
          <a:p>
            <a:r>
              <a:rPr lang="en-US"/>
              <a:t>Click to add title</a:t>
            </a:r>
            <a:endParaRPr lang="en-US"/>
          </a:p>
        </p:txBody>
      </p:sp>
      <p:sp>
        <p:nvSpPr>
          <p:cNvPr id="5" name="Content Placeholder 2"/>
          <p:cNvSpPr>
            <a:spLocks noGrp="1"/>
          </p:cNvSpPr>
          <p:nvPr>
            <p:ph sz="quarter" idx="27" hasCustomPrompt="1"/>
          </p:nvPr>
        </p:nvSpPr>
        <p:spPr>
          <a:xfrm>
            <a:off x="3835400" y="2185127"/>
            <a:ext cx="2736849" cy="4067717"/>
          </a:xfrm>
        </p:spPr>
        <p:txBody>
          <a:bodyPr lIns="0" tIns="0" rIns="0" bIns="0"/>
          <a:lstStyle>
            <a:lvl1pPr marL="342900" indent="-342900">
              <a:buFont typeface="+mj-lt"/>
              <a:buAutoNum type="arabicPeriod"/>
              <a:defRPr sz="1800"/>
            </a:lvl1pPr>
            <a:lvl2pPr marL="525780" indent="-342900">
              <a:buFont typeface="+mj-lt"/>
              <a:buAutoNum type="alphaLcPeriod"/>
              <a:defRPr sz="1800"/>
            </a:lvl2pPr>
            <a:lvl3pPr marL="800100" indent="-342900">
              <a:buFont typeface="+mj-lt"/>
              <a:buAutoNum type="arabicParenR"/>
              <a:defRPr sz="1800"/>
            </a:lvl3pPr>
            <a:lvl4pPr marL="1051560" indent="-228600">
              <a:buFont typeface="+mj-lt"/>
              <a:buAutoNum type="alphaLcParenR"/>
              <a:defRPr sz="1800"/>
            </a:lvl4pPr>
            <a:lvl5pPr marL="1417320" indent="-228600">
              <a:buFont typeface="+mj-lt"/>
              <a:buAutoNum type="romanLcPeriod"/>
              <a:defRPr sz="1800"/>
            </a:lvl5pPr>
          </a:lstStyle>
          <a:p>
            <a:pPr lvl="0"/>
            <a:r>
              <a:rPr lang="en-US"/>
              <a:t>Click to add 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Content Placeholder 2"/>
          <p:cNvSpPr>
            <a:spLocks noGrp="1"/>
          </p:cNvSpPr>
          <p:nvPr>
            <p:ph sz="quarter" idx="28" hasCustomPrompt="1"/>
          </p:nvPr>
        </p:nvSpPr>
        <p:spPr>
          <a:xfrm>
            <a:off x="7221564" y="2184400"/>
            <a:ext cx="4156619" cy="4046290"/>
          </a:xfrm>
        </p:spPr>
        <p:txBody>
          <a:bodyPr lIns="0" tIns="0" rIns="0" bIns="0"/>
          <a:lstStyle>
            <a:lvl1pPr marL="0" indent="0">
              <a:spcBef>
                <a:spcPts val="1000"/>
              </a:spcBef>
              <a:buNone/>
              <a:defRPr sz="1800"/>
            </a:lvl1pPr>
            <a:lvl2pPr marL="283210" indent="-283210">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a:t>Click to add 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1"/>
          </p:cNvSpPr>
          <p:nvPr>
            <p:ph type="ftr" sz="quarter" idx="10"/>
          </p:nvPr>
        </p:nvSpPr>
        <p:spPr/>
        <p:txBody>
          <a:bodyPr>
            <a:noAutofit/>
          </a:bodyPr>
          <a:lstStyle/>
          <a:p>
            <a:r>
              <a:rPr lang="en-US"/>
              <a:t>PRESENTATION TITLE</a:t>
            </a:r>
            <a:endParaRPr lang="en-US"/>
          </a:p>
        </p:txBody>
      </p:sp>
      <p:sp>
        <p:nvSpPr>
          <p:cNvPr id="8" name="Slide Number Placeholder 7"/>
          <p:cNvSpPr>
            <a:spLocks noGrp="1"/>
          </p:cNvSpPr>
          <p:nvPr>
            <p:ph type="sldNum" sz="quarter" idx="11"/>
          </p:nvPr>
        </p:nvSpPr>
        <p:spPr/>
        <p:txBody>
          <a:bodyPr>
            <a:noAutofit/>
          </a:bodyPr>
          <a:lstStyle/>
          <a:p>
            <a:fld id="{B5CEABB6-07DC-46E8-9B57-56EC44A396E5}"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 Picture ">
    <p:bg>
      <p:bgPr>
        <a:solidFill>
          <a:schemeClr val="accent3"/>
        </a:solidFill>
        <a:effectLst/>
      </p:bgPr>
    </p:bg>
    <p:spTree>
      <p:nvGrpSpPr>
        <p:cNvPr id="1" name=""/>
        <p:cNvGrpSpPr/>
        <p:nvPr/>
      </p:nvGrpSpPr>
      <p:grpSpPr>
        <a:xfrm>
          <a:off x="0" y="0"/>
          <a:ext cx="0" cy="0"/>
          <a:chOff x="0" y="0"/>
          <a:chExt cx="0" cy="0"/>
        </a:xfrm>
      </p:grpSpPr>
      <p:pic>
        <p:nvPicPr>
          <p:cNvPr id="3" name="Graphic 2"/>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78285"/>
          <a:stretch>
            <a:fillRect/>
          </a:stretch>
        </p:blipFill>
        <p:spPr>
          <a:xfrm>
            <a:off x="0" y="5368807"/>
            <a:ext cx="3769950" cy="1489194"/>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p:cNvSpPr>
            <a:spLocks noGrp="1"/>
          </p:cNvSpPr>
          <p:nvPr>
            <p:ph type="title" hasCustomPrompt="1"/>
          </p:nvPr>
        </p:nvSpPr>
        <p:spPr>
          <a:xfrm>
            <a:off x="811184" y="621973"/>
            <a:ext cx="6275416" cy="1828800"/>
          </a:xfrm>
        </p:spPr>
        <p:txBody>
          <a:bodyPr lIns="0" tIns="0" rIns="0" bIns="0">
            <a:noAutofit/>
          </a:bodyPr>
          <a:lstStyle/>
          <a:p>
            <a:r>
              <a:rPr lang="en-US"/>
              <a:t>Click to add title</a:t>
            </a:r>
            <a:endParaRPr lang="en-US"/>
          </a:p>
        </p:txBody>
      </p:sp>
      <p:sp>
        <p:nvSpPr>
          <p:cNvPr id="5" name="Oval 4"/>
          <p:cNvSpPr/>
          <p:nvPr userDrawn="1"/>
        </p:nvSpPr>
        <p:spPr>
          <a:xfrm>
            <a:off x="8282467" y="5439854"/>
            <a:ext cx="1096391" cy="109639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4"/>
          <p:cNvSpPr/>
          <p:nvPr userDrawn="1"/>
        </p:nvSpPr>
        <p:spPr>
          <a:xfrm>
            <a:off x="9616629" y="3758740"/>
            <a:ext cx="2130921" cy="2130921"/>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D5DE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p:cNvSpPr>
            <a:spLocks noGrp="1"/>
          </p:cNvSpPr>
          <p:nvPr>
            <p:ph sz="quarter" idx="18" hasCustomPrompt="1"/>
          </p:nvPr>
        </p:nvSpPr>
        <p:spPr>
          <a:xfrm>
            <a:off x="810330" y="2771566"/>
            <a:ext cx="6275387" cy="3271324"/>
          </a:xfrm>
        </p:spPr>
        <p:txBody>
          <a:bodyPr lIns="0"/>
          <a:lstStyle>
            <a:lvl1pPr marL="0" indent="0">
              <a:buNone/>
              <a:defRPr/>
            </a:lvl1pPr>
          </a:lstStyle>
          <a:p>
            <a:pPr lvl="0"/>
            <a:r>
              <a:rPr lang="en-US"/>
              <a:t>Click to add 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2" name="Picture Placeholder 31"/>
          <p:cNvSpPr>
            <a:spLocks noGrp="1"/>
          </p:cNvSpPr>
          <p:nvPr>
            <p:ph type="pic" sz="quarter" idx="17"/>
          </p:nvPr>
        </p:nvSpPr>
        <p:spPr>
          <a:xfrm>
            <a:off x="7709054" y="459137"/>
            <a:ext cx="4126800" cy="4126800"/>
          </a:xfrm>
          <a:custGeom>
            <a:avLst/>
            <a:gdLst>
              <a:gd name="connsiteX0" fmla="*/ 2063400 w 4126800"/>
              <a:gd name="connsiteY0" fmla="*/ 0 h 4126800"/>
              <a:gd name="connsiteX1" fmla="*/ 4126800 w 4126800"/>
              <a:gd name="connsiteY1" fmla="*/ 2063400 h 4126800"/>
              <a:gd name="connsiteX2" fmla="*/ 2063400 w 4126800"/>
              <a:gd name="connsiteY2" fmla="*/ 4126800 h 4126800"/>
              <a:gd name="connsiteX3" fmla="*/ 0 w 4126800"/>
              <a:gd name="connsiteY3" fmla="*/ 2063400 h 4126800"/>
              <a:gd name="connsiteX4" fmla="*/ 2063400 w 4126800"/>
              <a:gd name="connsiteY4" fmla="*/ 0 h 412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6800" h="4126800">
                <a:moveTo>
                  <a:pt x="2063400" y="0"/>
                </a:moveTo>
                <a:cubicBezTo>
                  <a:pt x="3202984" y="0"/>
                  <a:pt x="4126800" y="923816"/>
                  <a:pt x="4126800" y="2063400"/>
                </a:cubicBezTo>
                <a:cubicBezTo>
                  <a:pt x="4126800" y="3202984"/>
                  <a:pt x="3202984" y="4126800"/>
                  <a:pt x="2063400" y="4126800"/>
                </a:cubicBezTo>
                <a:cubicBezTo>
                  <a:pt x="923816" y="4126800"/>
                  <a:pt x="0" y="3202984"/>
                  <a:pt x="0" y="2063400"/>
                </a:cubicBezTo>
                <a:cubicBezTo>
                  <a:pt x="0" y="923816"/>
                  <a:pt x="923816" y="0"/>
                  <a:pt x="2063400" y="0"/>
                </a:cubicBezTo>
                <a:close/>
              </a:path>
            </a:pathLst>
          </a:custGeom>
        </p:spPr>
        <p:txBody>
          <a:bodyPr wrap="square" tIns="731520">
            <a:noAutofit/>
          </a:bodyPr>
          <a:lstStyle>
            <a:lvl1pPr marL="0" indent="0" algn="ctr">
              <a:buNone/>
              <a:defRPr sz="1600"/>
            </a:lvl1pPr>
          </a:lstStyle>
          <a:p>
            <a:r>
              <a:rPr lang="en-US"/>
              <a:t>Click icon to add picture</a:t>
            </a:r>
            <a:endParaRPr lang="en-US"/>
          </a:p>
        </p:txBody>
      </p:sp>
      <p:sp>
        <p:nvSpPr>
          <p:cNvPr id="7" name="Footer Placeholder 6"/>
          <p:cNvSpPr>
            <a:spLocks noGrp="1"/>
          </p:cNvSpPr>
          <p:nvPr>
            <p:ph type="ftr" sz="quarter" idx="10"/>
          </p:nvPr>
        </p:nvSpPr>
        <p:spPr/>
        <p:txBody>
          <a:bodyPr/>
          <a:lstStyle/>
          <a:p>
            <a:r>
              <a:rPr lang="en-US"/>
              <a:t>PRESENTATION TITLE</a:t>
            </a:r>
            <a:endParaRPr lang="en-US"/>
          </a:p>
        </p:txBody>
      </p:sp>
      <p:sp>
        <p:nvSpPr>
          <p:cNvPr id="8" name="Slide Number Placeholder 7"/>
          <p:cNvSpPr>
            <a:spLocks noGrp="1"/>
          </p:cNvSpPr>
          <p:nvPr>
            <p:ph type="sldNum" sz="quarter" idx="11"/>
          </p:nvPr>
        </p:nvSpPr>
        <p:spPr/>
        <p:txBody>
          <a:bodyPr/>
          <a:lstStyle/>
          <a:p>
            <a:fld id="{B5CEABB6-07DC-46E8-9B57-56EC44A396E5}"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accent3"/>
        </a:solidFill>
        <a:effectLst/>
      </p:bgPr>
    </p:bg>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11184" y="621973"/>
            <a:ext cx="10569634" cy="1801793"/>
          </a:xfrm>
        </p:spPr>
        <p:txBody>
          <a:bodyPr lIns="0" tIns="0" rIns="0" bIns="0">
            <a:noAutofit/>
          </a:bodyPr>
          <a:lstStyle/>
          <a:p>
            <a:r>
              <a:rPr lang="en-US"/>
              <a:t>Click to add title</a:t>
            </a:r>
            <a:endParaRPr lang="en-US"/>
          </a:p>
        </p:txBody>
      </p:sp>
      <p:sp>
        <p:nvSpPr>
          <p:cNvPr id="2" name="Content Placeholder 2"/>
          <p:cNvSpPr>
            <a:spLocks noGrp="1"/>
          </p:cNvSpPr>
          <p:nvPr>
            <p:ph sz="quarter" idx="26" hasCustomPrompt="1"/>
          </p:nvPr>
        </p:nvSpPr>
        <p:spPr>
          <a:xfrm>
            <a:off x="811183" y="2796209"/>
            <a:ext cx="3657598" cy="3147392"/>
          </a:xfrm>
        </p:spPr>
        <p:txBody>
          <a:bodyPr lIns="0" tIns="0" rIns="0" bIns="0"/>
          <a:lstStyle>
            <a:lvl1pPr marL="285750" indent="-285750">
              <a:buFont typeface="Arial" panose="020B0604020202020204" pitchFamily="34" charset="0"/>
              <a:buChar char="•"/>
              <a:defRPr sz="1800"/>
            </a:lvl1pPr>
            <a:lvl2pPr marL="411480">
              <a:defRPr sz="1600"/>
            </a:lvl2pPr>
            <a:lvl3pPr marL="685800">
              <a:defRPr sz="1400"/>
            </a:lvl3pPr>
            <a:lvl4pPr marL="1051560">
              <a:defRPr sz="1200"/>
            </a:lvl4pPr>
            <a:lvl5pPr marL="1417320">
              <a:defRPr sz="1000"/>
            </a:lvl5pPr>
          </a:lstStyle>
          <a:p>
            <a:pPr lvl="0"/>
            <a:r>
              <a:rPr lang="en-US"/>
              <a:t>Click to add 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able Placeholder 4"/>
          <p:cNvSpPr>
            <a:spLocks noGrp="1"/>
          </p:cNvSpPr>
          <p:nvPr>
            <p:ph type="tbl" sz="quarter" idx="28" hasCustomPrompt="1"/>
          </p:nvPr>
        </p:nvSpPr>
        <p:spPr>
          <a:xfrm>
            <a:off x="4902200" y="2795588"/>
            <a:ext cx="6478617" cy="3148012"/>
          </a:xfrm>
        </p:spPr>
        <p:txBody>
          <a:bodyPr/>
          <a:lstStyle>
            <a:lvl1pPr>
              <a:defRPr/>
            </a:lvl1pPr>
          </a:lstStyle>
          <a:p>
            <a:r>
              <a:rPr lang="en-US"/>
              <a:t>Click icon to insert table</a:t>
            </a:r>
            <a:endParaRPr lang="en-US"/>
          </a:p>
        </p:txBody>
      </p:sp>
      <p:sp>
        <p:nvSpPr>
          <p:cNvPr id="7" name="Footer Placeholder 6"/>
          <p:cNvSpPr>
            <a:spLocks noGrp="1"/>
          </p:cNvSpPr>
          <p:nvPr>
            <p:ph type="ftr" sz="quarter" idx="10"/>
          </p:nvPr>
        </p:nvSpPr>
        <p:spPr/>
        <p:txBody>
          <a:bodyPr>
            <a:noAutofit/>
          </a:bodyPr>
          <a:lstStyle/>
          <a:p>
            <a:r>
              <a:rPr lang="en-US"/>
              <a:t>PRESENTATION TITLE</a:t>
            </a:r>
            <a:endParaRPr lang="en-US"/>
          </a:p>
        </p:txBody>
      </p:sp>
      <p:sp>
        <p:nvSpPr>
          <p:cNvPr id="8" name="Slide Number Placeholder 7"/>
          <p:cNvSpPr>
            <a:spLocks noGrp="1"/>
          </p:cNvSpPr>
          <p:nvPr>
            <p:ph type="sldNum" sz="quarter" idx="11"/>
          </p:nvPr>
        </p:nvSpPr>
        <p:spPr/>
        <p:txBody>
          <a:bodyPr>
            <a:noAutofit/>
          </a:bodyPr>
          <a:lstStyle/>
          <a:p>
            <a:fld id="{B5CEABB6-07DC-46E8-9B57-56EC44A396E5}"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3"/>
        </a:solidFill>
        <a:effectLst/>
      </p:bgPr>
    </p:bg>
    <p:spTree>
      <p:nvGrpSpPr>
        <p:cNvPr id="1" name=""/>
        <p:cNvGrpSpPr/>
        <p:nvPr/>
      </p:nvGrpSpPr>
      <p:grpSpPr>
        <a:xfrm>
          <a:off x="0" y="0"/>
          <a:ext cx="0" cy="0"/>
          <a:chOff x="0" y="0"/>
          <a:chExt cx="0" cy="0"/>
        </a:xfrm>
      </p:grpSpPr>
      <p:pic>
        <p:nvPicPr>
          <p:cNvPr id="5" name="Graphic 4"/>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647" b="86709"/>
          <a:stretch>
            <a:fillRect/>
          </a:stretch>
        </p:blipFill>
        <p:spPr>
          <a:xfrm>
            <a:off x="-1" y="5946505"/>
            <a:ext cx="5304866" cy="911495"/>
          </a:xfrm>
          <a:custGeom>
            <a:avLst/>
            <a:gdLst>
              <a:gd name="connsiteX0" fmla="*/ 0 w 5304866"/>
              <a:gd name="connsiteY0" fmla="*/ 0 h 1912980"/>
              <a:gd name="connsiteX1" fmla="*/ 5304866 w 5304866"/>
              <a:gd name="connsiteY1" fmla="*/ 0 h 1912980"/>
              <a:gd name="connsiteX2" fmla="*/ 5304866 w 5304866"/>
              <a:gd name="connsiteY2" fmla="*/ 1912980 h 1912980"/>
              <a:gd name="connsiteX3" fmla="*/ 5304865 w 5304866"/>
              <a:gd name="connsiteY3" fmla="*/ 1912980 h 1912980"/>
              <a:gd name="connsiteX4" fmla="*/ 0 w 5304866"/>
              <a:gd name="connsiteY4" fmla="*/ 1912980 h 1912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866" h="1912980">
                <a:moveTo>
                  <a:pt x="0" y="0"/>
                </a:moveTo>
                <a:lnTo>
                  <a:pt x="5304866" y="0"/>
                </a:lnTo>
                <a:lnTo>
                  <a:pt x="5304866" y="1912980"/>
                </a:lnTo>
                <a:lnTo>
                  <a:pt x="5304865" y="1912980"/>
                </a:lnTo>
                <a:lnTo>
                  <a:pt x="0" y="1912980"/>
                </a:lnTo>
                <a:close/>
              </a:path>
            </a:pathLst>
          </a:custGeom>
        </p:spPr>
      </p:pic>
      <p:sp>
        <p:nvSpPr>
          <p:cNvPr id="9" name="Freeform 8"/>
          <p:cNvSpPr/>
          <p:nvPr userDrawn="1"/>
        </p:nvSpPr>
        <p:spPr>
          <a:xfrm>
            <a:off x="10497680" y="0"/>
            <a:ext cx="1694321" cy="2692400"/>
          </a:xfrm>
          <a:custGeom>
            <a:avLst/>
            <a:gdLst>
              <a:gd name="connsiteX0" fmla="*/ 1346200 w 1694321"/>
              <a:gd name="connsiteY0" fmla="*/ 0 h 2692400"/>
              <a:gd name="connsiteX1" fmla="*/ 1617506 w 1694321"/>
              <a:gd name="connsiteY1" fmla="*/ 27350 h 2692400"/>
              <a:gd name="connsiteX2" fmla="*/ 1694321 w 1694321"/>
              <a:gd name="connsiteY2" fmla="*/ 47101 h 2692400"/>
              <a:gd name="connsiteX3" fmla="*/ 1694321 w 1694321"/>
              <a:gd name="connsiteY3" fmla="*/ 528114 h 2692400"/>
              <a:gd name="connsiteX4" fmla="*/ 1692265 w 1694321"/>
              <a:gd name="connsiteY4" fmla="*/ 526998 h 2692400"/>
              <a:gd name="connsiteX5" fmla="*/ 1346199 w 1694321"/>
              <a:gd name="connsiteY5" fmla="*/ 457130 h 2692400"/>
              <a:gd name="connsiteX6" fmla="*/ 457130 w 1694321"/>
              <a:gd name="connsiteY6" fmla="*/ 1346199 h 2692400"/>
              <a:gd name="connsiteX7" fmla="*/ 1346199 w 1694321"/>
              <a:gd name="connsiteY7" fmla="*/ 2235268 h 2692400"/>
              <a:gd name="connsiteX8" fmla="*/ 1692265 w 1694321"/>
              <a:gd name="connsiteY8" fmla="*/ 2165401 h 2692400"/>
              <a:gd name="connsiteX9" fmla="*/ 1694321 w 1694321"/>
              <a:gd name="connsiteY9" fmla="*/ 2164285 h 2692400"/>
              <a:gd name="connsiteX10" fmla="*/ 1694321 w 1694321"/>
              <a:gd name="connsiteY10" fmla="*/ 2645299 h 2692400"/>
              <a:gd name="connsiteX11" fmla="*/ 1617506 w 1694321"/>
              <a:gd name="connsiteY11" fmla="*/ 2665050 h 2692400"/>
              <a:gd name="connsiteX12" fmla="*/ 1346200 w 1694321"/>
              <a:gd name="connsiteY12" fmla="*/ 2692400 h 2692400"/>
              <a:gd name="connsiteX13" fmla="*/ 0 w 1694321"/>
              <a:gd name="connsiteY13" fmla="*/ 1346200 h 2692400"/>
              <a:gd name="connsiteX14" fmla="*/ 1346200 w 1694321"/>
              <a:gd name="connsiteY14" fmla="*/ 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4321" h="2692400">
                <a:moveTo>
                  <a:pt x="1346200" y="0"/>
                </a:moveTo>
                <a:cubicBezTo>
                  <a:pt x="1439136" y="0"/>
                  <a:pt x="1529872" y="9417"/>
                  <a:pt x="1617506" y="27350"/>
                </a:cubicBezTo>
                <a:lnTo>
                  <a:pt x="1694321" y="47101"/>
                </a:lnTo>
                <a:lnTo>
                  <a:pt x="1694321" y="528114"/>
                </a:lnTo>
                <a:lnTo>
                  <a:pt x="1692265" y="526998"/>
                </a:lnTo>
                <a:cubicBezTo>
                  <a:pt x="1585898" y="482008"/>
                  <a:pt x="1468954" y="457130"/>
                  <a:pt x="1346199" y="457130"/>
                </a:cubicBezTo>
                <a:cubicBezTo>
                  <a:pt x="855180" y="457130"/>
                  <a:pt x="457130" y="855180"/>
                  <a:pt x="457130" y="1346199"/>
                </a:cubicBezTo>
                <a:cubicBezTo>
                  <a:pt x="457130" y="1837218"/>
                  <a:pt x="855180" y="2235268"/>
                  <a:pt x="1346199" y="2235268"/>
                </a:cubicBezTo>
                <a:cubicBezTo>
                  <a:pt x="1468954" y="2235268"/>
                  <a:pt x="1585898" y="2210390"/>
                  <a:pt x="1692265" y="2165401"/>
                </a:cubicBezTo>
                <a:lnTo>
                  <a:pt x="1694321" y="2164285"/>
                </a:lnTo>
                <a:lnTo>
                  <a:pt x="1694321" y="2645299"/>
                </a:lnTo>
                <a:lnTo>
                  <a:pt x="1617506" y="2665050"/>
                </a:lnTo>
                <a:cubicBezTo>
                  <a:pt x="1529872" y="2682983"/>
                  <a:pt x="1439136" y="2692400"/>
                  <a:pt x="1346200" y="2692400"/>
                </a:cubicBezTo>
                <a:cubicBezTo>
                  <a:pt x="602714" y="2692400"/>
                  <a:pt x="0" y="2089686"/>
                  <a:pt x="0" y="1346200"/>
                </a:cubicBezTo>
                <a:cubicBezTo>
                  <a:pt x="0" y="602714"/>
                  <a:pt x="602714" y="0"/>
                  <a:pt x="1346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1"/>
          <p:cNvSpPr>
            <a:spLocks noGrp="1"/>
          </p:cNvSpPr>
          <p:nvPr>
            <p:ph type="title" hasCustomPrompt="1"/>
          </p:nvPr>
        </p:nvSpPr>
        <p:spPr>
          <a:xfrm>
            <a:off x="811185" y="621972"/>
            <a:ext cx="6400800" cy="1828800"/>
          </a:xfrm>
        </p:spPr>
        <p:txBody>
          <a:bodyPr lIns="0" tIns="0" rIns="0" bIns="0">
            <a:noAutofit/>
          </a:bodyPr>
          <a:lstStyle/>
          <a:p>
            <a:r>
              <a:rPr lang="en-US"/>
              <a:t>Click to add title</a:t>
            </a:r>
            <a:endParaRPr lang="en-US"/>
          </a:p>
        </p:txBody>
      </p:sp>
      <p:sp>
        <p:nvSpPr>
          <p:cNvPr id="2" name="Content Placeholder 2"/>
          <p:cNvSpPr>
            <a:spLocks noGrp="1"/>
          </p:cNvSpPr>
          <p:nvPr>
            <p:ph sz="quarter" idx="26" hasCustomPrompt="1"/>
          </p:nvPr>
        </p:nvSpPr>
        <p:spPr>
          <a:xfrm>
            <a:off x="811185" y="3067050"/>
            <a:ext cx="6400800" cy="3048000"/>
          </a:xfrm>
        </p:spPr>
        <p:txBody>
          <a:bodyPr lIns="0" tIns="0" rIns="0" bIns="0"/>
          <a:lstStyle>
            <a:lvl1pPr marL="0" indent="0">
              <a:buNone/>
              <a:defRPr sz="1800"/>
            </a:lvl1pPr>
            <a:lvl2pPr marL="411480">
              <a:defRPr sz="1800"/>
            </a:lvl2pPr>
            <a:lvl3pPr marL="685800">
              <a:defRPr sz="1800"/>
            </a:lvl3pPr>
            <a:lvl4pPr marL="1051560">
              <a:defRPr sz="1800"/>
            </a:lvl4pPr>
            <a:lvl5pPr marL="1417320">
              <a:defRPr sz="1800"/>
            </a:lvl5pPr>
          </a:lstStyle>
          <a:p>
            <a:pPr lvl="0"/>
            <a:r>
              <a:rPr lang="en-US"/>
              <a:t>Click to add 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Content Placeholder 2"/>
          <p:cNvSpPr>
            <a:spLocks noGrp="1"/>
          </p:cNvSpPr>
          <p:nvPr>
            <p:ph sz="quarter" idx="27" hasCustomPrompt="1"/>
          </p:nvPr>
        </p:nvSpPr>
        <p:spPr>
          <a:xfrm>
            <a:off x="7861300" y="3067050"/>
            <a:ext cx="3519515" cy="3048000"/>
          </a:xfrm>
        </p:spPr>
        <p:txBody>
          <a:bodyPr lIns="0" tIns="0" rIns="0" bIns="0"/>
          <a:lstStyle>
            <a:lvl1pPr marL="342900" indent="-342900">
              <a:buFont typeface="+mj-lt"/>
              <a:buAutoNum type="arabicPeriod"/>
              <a:defRPr sz="1800"/>
            </a:lvl1pPr>
            <a:lvl2pPr marL="525780" indent="-342900">
              <a:buFont typeface="+mj-lt"/>
              <a:buAutoNum type="alphaLcPeriod"/>
              <a:defRPr sz="1800"/>
            </a:lvl2pPr>
            <a:lvl3pPr marL="800100" indent="-342900">
              <a:buFont typeface="+mj-lt"/>
              <a:buAutoNum type="arabicParenR"/>
              <a:defRPr sz="1800"/>
            </a:lvl3pPr>
            <a:lvl4pPr marL="1165860" indent="-342900">
              <a:buFont typeface="+mj-lt"/>
              <a:buAutoNum type="alphaLcPeriod"/>
              <a:defRPr sz="1800"/>
            </a:lvl4pPr>
            <a:lvl5pPr marL="1531620" indent="-342900">
              <a:buFont typeface="+mj-lt"/>
              <a:buAutoNum type="romanLcPeriod"/>
              <a:defRPr sz="1800"/>
            </a:lvl5pPr>
          </a:lstStyle>
          <a:p>
            <a:pPr lvl="0"/>
            <a:r>
              <a:rPr lang="en-US"/>
              <a:t>Click to add 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Footer Placeholder 6"/>
          <p:cNvSpPr>
            <a:spLocks noGrp="1"/>
          </p:cNvSpPr>
          <p:nvPr>
            <p:ph type="ftr" sz="quarter" idx="10"/>
          </p:nvPr>
        </p:nvSpPr>
        <p:spPr/>
        <p:txBody>
          <a:bodyPr>
            <a:noAutofit/>
          </a:bodyPr>
          <a:lstStyle/>
          <a:p>
            <a:r>
              <a:rPr lang="en-US"/>
              <a:t>PRESENTATION TITLE</a:t>
            </a:r>
            <a:endParaRPr lang="en-US"/>
          </a:p>
        </p:txBody>
      </p:sp>
      <p:sp>
        <p:nvSpPr>
          <p:cNvPr id="8" name="Slide Number Placeholder 7"/>
          <p:cNvSpPr>
            <a:spLocks noGrp="1"/>
          </p:cNvSpPr>
          <p:nvPr>
            <p:ph type="sldNum" sz="quarter" idx="11"/>
          </p:nvPr>
        </p:nvSpPr>
        <p:spPr/>
        <p:txBody>
          <a:bodyPr>
            <a:noAutofit/>
          </a:bodyPr>
          <a:lstStyle/>
          <a:p>
            <a:fld id="{B5CEABB6-07DC-46E8-9B57-56EC44A396E5}"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accent3"/>
        </a:solidFill>
        <a:effectLst/>
      </p:bgPr>
    </p:bg>
    <p:spTree>
      <p:nvGrpSpPr>
        <p:cNvPr id="1" name=""/>
        <p:cNvGrpSpPr/>
        <p:nvPr/>
      </p:nvGrpSpPr>
      <p:grpSpPr>
        <a:xfrm>
          <a:off x="0" y="0"/>
          <a:ext cx="0" cy="0"/>
          <a:chOff x="0" y="0"/>
          <a:chExt cx="0" cy="0"/>
        </a:xfrm>
      </p:grpSpPr>
      <p:pic>
        <p:nvPicPr>
          <p:cNvPr id="3" name="Graphic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67254"/>
          <a:stretch>
            <a:fillRect/>
          </a:stretch>
        </p:blipFill>
        <p:spPr>
          <a:xfrm>
            <a:off x="0" y="4612248"/>
            <a:ext cx="3769950" cy="2245753"/>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p:cNvSpPr>
            <a:spLocks noGrp="1"/>
          </p:cNvSpPr>
          <p:nvPr>
            <p:ph type="title"/>
          </p:nvPr>
        </p:nvSpPr>
        <p:spPr>
          <a:xfrm>
            <a:off x="811184" y="621973"/>
            <a:ext cx="7309086" cy="1828800"/>
          </a:xfrm>
        </p:spPr>
        <p:txBody>
          <a:bodyPr lIns="0" tIns="0" rIns="0" bIns="0">
            <a:noAutofit/>
          </a:bodyPr>
          <a:lstStyle/>
          <a:p>
            <a:endParaRPr lang="en-US"/>
          </a:p>
        </p:txBody>
      </p:sp>
      <p:sp>
        <p:nvSpPr>
          <p:cNvPr id="5" name="Table Placeholder 4"/>
          <p:cNvSpPr>
            <a:spLocks noGrp="1"/>
          </p:cNvSpPr>
          <p:nvPr>
            <p:ph type="tbl" sz="quarter" idx="12" hasCustomPrompt="1"/>
          </p:nvPr>
        </p:nvSpPr>
        <p:spPr>
          <a:xfrm>
            <a:off x="811183" y="2757488"/>
            <a:ext cx="10548967" cy="3399964"/>
          </a:xfrm>
        </p:spPr>
        <p:txBody>
          <a:bodyPr/>
          <a:lstStyle/>
          <a:p>
            <a:r>
              <a:rPr lang="en-US"/>
              <a:t>Click icon to insert table</a:t>
            </a:r>
            <a:endParaRPr lang="en-US"/>
          </a:p>
        </p:txBody>
      </p:sp>
      <p:sp>
        <p:nvSpPr>
          <p:cNvPr id="7" name="Footer Placeholder 6"/>
          <p:cNvSpPr>
            <a:spLocks noGrp="1"/>
          </p:cNvSpPr>
          <p:nvPr>
            <p:ph type="ftr" sz="quarter" idx="10"/>
          </p:nvPr>
        </p:nvSpPr>
        <p:spPr/>
        <p:txBody>
          <a:bodyPr/>
          <a:lstStyle/>
          <a:p>
            <a:r>
              <a:rPr lang="en-US"/>
              <a:t>PRESENTATION TITLE</a:t>
            </a:r>
            <a:endParaRPr lang="en-US"/>
          </a:p>
        </p:txBody>
      </p:sp>
      <p:sp>
        <p:nvSpPr>
          <p:cNvPr id="8" name="Slide Number Placeholder 7"/>
          <p:cNvSpPr>
            <a:spLocks noGrp="1"/>
          </p:cNvSpPr>
          <p:nvPr>
            <p:ph type="sldNum" sz="quarter" idx="11"/>
          </p:nvPr>
        </p:nvSpPr>
        <p:spPr/>
        <p:txBody>
          <a:bodyPr/>
          <a:lstStyle/>
          <a:p>
            <a:fld id="{B5CEABB6-07DC-46E8-9B57-56EC44A396E5}"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accent3"/>
        </a:solidFill>
        <a:effectLst/>
      </p:bgPr>
    </p:bg>
    <p:spTree>
      <p:nvGrpSpPr>
        <p:cNvPr id="1" name=""/>
        <p:cNvGrpSpPr/>
        <p:nvPr/>
      </p:nvGrpSpPr>
      <p:grpSpPr>
        <a:xfrm>
          <a:off x="0" y="0"/>
          <a:ext cx="0" cy="0"/>
          <a:chOff x="0" y="0"/>
          <a:chExt cx="0" cy="0"/>
        </a:xfrm>
      </p:grpSpPr>
      <p:sp>
        <p:nvSpPr>
          <p:cNvPr id="18" name="Title 1"/>
          <p:cNvSpPr>
            <a:spLocks noGrp="1"/>
          </p:cNvSpPr>
          <p:nvPr>
            <p:ph type="ctrTitle"/>
          </p:nvPr>
        </p:nvSpPr>
        <p:spPr>
          <a:xfrm>
            <a:off x="811184" y="612647"/>
            <a:ext cx="10002589" cy="3657600"/>
          </a:xfrm>
        </p:spPr>
        <p:txBody>
          <a:bodyPr lIns="0" tIns="0" rIns="0" bIns="0" anchor="b">
            <a:noAutofit/>
          </a:bodyPr>
          <a:lstStyle>
            <a:lvl1pPr marL="0" algn="l">
              <a:lnSpc>
                <a:spcPct val="90000"/>
              </a:lnSpc>
              <a:spcBef>
                <a:spcPts val="0"/>
              </a:spcBef>
              <a:spcAft>
                <a:spcPts val="0"/>
              </a:spcAft>
              <a:defRPr sz="7000"/>
            </a:lvl1pPr>
          </a:lstStyle>
          <a:p>
            <a:endParaRPr lang="en-US"/>
          </a:p>
        </p:txBody>
      </p:sp>
      <p:sp>
        <p:nvSpPr>
          <p:cNvPr id="19" name="Subtitle 2"/>
          <p:cNvSpPr>
            <a:spLocks noGrp="1"/>
          </p:cNvSpPr>
          <p:nvPr>
            <p:ph type="subTitle" idx="1" hasCustomPrompt="1"/>
          </p:nvPr>
        </p:nvSpPr>
        <p:spPr>
          <a:xfrm>
            <a:off x="811185" y="4724033"/>
            <a:ext cx="7000972" cy="1709423"/>
          </a:xfrm>
        </p:spPr>
        <p:txBody>
          <a:bodyPr lIns="0" tIns="0" rIns="0" bIns="0">
            <a:noAutofit/>
          </a:bodyPr>
          <a:lstStyle>
            <a:lvl1pPr marL="0" indent="0" algn="l">
              <a:buNone/>
              <a:defRPr sz="2400" b="1" i="0">
                <a:solidFill>
                  <a:schemeClr val="accent4"/>
                </a:solidFill>
                <a:latin typeface="+mj-lt"/>
                <a:cs typeface="Arial Black" panose="020B0A04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endParaRPr lang="en-US"/>
          </a:p>
        </p:txBody>
      </p:sp>
      <p:grpSp>
        <p:nvGrpSpPr>
          <p:cNvPr id="2" name="Group 1"/>
          <p:cNvGrpSpPr/>
          <p:nvPr userDrawn="1"/>
        </p:nvGrpSpPr>
        <p:grpSpPr>
          <a:xfrm rot="10800000">
            <a:off x="9829617" y="4724034"/>
            <a:ext cx="2133966" cy="2133966"/>
            <a:chOff x="9654699" y="2229295"/>
            <a:chExt cx="2133966" cy="2133966"/>
          </a:xfrm>
        </p:grpSpPr>
        <p:sp>
          <p:nvSpPr>
            <p:cNvPr id="3" name="Freeform 11"/>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12"/>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Graphic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2884" r="34757"/>
          <a:stretch>
            <a:fillRect/>
          </a:stretch>
        </p:blipFill>
        <p:spPr>
          <a:xfrm>
            <a:off x="7717670" y="0"/>
            <a:ext cx="4474331" cy="3231221"/>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05600"/>
          </a:xfrm>
        </p:spPr>
        <p:txBody>
          <a:bodyPr/>
          <a:lstStyle>
            <a:lvl1pPr algn="ctr">
              <a:defRPr sz="3200">
                <a:solidFill>
                  <a:schemeClr val="tx1"/>
                </a:solidFill>
                <a:latin typeface="+mj-lt"/>
              </a:defRPr>
            </a:lvl1pPr>
          </a:lstStyle>
          <a:p>
            <a:r>
              <a:rPr lang="en-US"/>
              <a:t>Click to add title</a:t>
            </a:r>
            <a:endParaRPr lang="en-US"/>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C764DE79-268F-4C1A-8933-263129D2AF90}" type="datetimeFigureOut">
              <a:rPr lang="en-US" dirty="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C764DE79-268F-4C1A-8933-263129D2AF90}" type="datetimeFigureOut">
              <a:rPr lang="en-US" dirty="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1.xml"/><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5.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7.png"/><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21.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23.png"/><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25.png"/><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803558" y="1711809"/>
            <a:ext cx="8217194" cy="3211031"/>
          </a:xfrm>
        </p:spPr>
        <p:txBody>
          <a:bodyPr/>
          <a:lstStyle/>
          <a:p>
            <a:r>
              <a:rPr lang="en-US" sz="3200" b="1"/>
              <a:t>P</a:t>
            </a:r>
            <a:r>
              <a:rPr lang="en-US" sz="3600" b="1"/>
              <a:t>redicting Stock Market Trends Using Machine Learning and Deep Learning Algorithms Via Continuous and Binary Data                  a Comparative Analysis</a:t>
            </a:r>
            <a:endParaRPr lang="en-US" sz="3600" b="1">
              <a:ea typeface="Calibri Light" panose="020F0302020204030204"/>
              <a:cs typeface="Calibri Light" panose="020F0302020204030204"/>
            </a:endParaRPr>
          </a:p>
          <a:p>
            <a:endParaRPr lang="en-US" sz="3600"/>
          </a:p>
        </p:txBody>
      </p:sp>
      <p:pic>
        <p:nvPicPr>
          <p:cNvPr id="3" name="Content Placeholder 2"/>
          <p:cNvPicPr>
            <a:picLocks noGrp="1" noChangeAspect="1"/>
          </p:cNvPicPr>
          <p:nvPr>
            <p:ph sz="quarter" idx="26"/>
          </p:nvPr>
        </p:nvPicPr>
        <p:blipFill>
          <a:blip r:embed="rId1"/>
          <a:stretch>
            <a:fillRect/>
          </a:stretch>
        </p:blipFill>
        <p:spPr>
          <a:xfrm>
            <a:off x="-3978" y="3082"/>
            <a:ext cx="10547497" cy="1112910"/>
          </a:xfrm>
        </p:spPr>
      </p:pic>
      <p:sp>
        <p:nvSpPr>
          <p:cNvPr id="6" name="Text Placeholder 5"/>
          <p:cNvSpPr>
            <a:spLocks noGrp="1"/>
          </p:cNvSpPr>
          <p:nvPr>
            <p:ph sz="quarter" idx="27"/>
          </p:nvPr>
        </p:nvSpPr>
        <p:spPr>
          <a:xfrm>
            <a:off x="976719" y="4502446"/>
            <a:ext cx="3739648" cy="1816395"/>
          </a:xfrm>
        </p:spPr>
        <p:txBody>
          <a:bodyPr vert="horz" lIns="0" tIns="0" rIns="0" bIns="0" rtlCol="0" anchor="t">
            <a:normAutofit fontScale="92500"/>
          </a:bodyPr>
          <a:lstStyle/>
          <a:p>
            <a:pPr>
              <a:buNone/>
            </a:pPr>
            <a:r>
              <a:rPr lang="en-US" sz="2400" b="1">
                <a:ea typeface="+mn-lt"/>
                <a:cs typeface="+mn-lt"/>
              </a:rPr>
              <a:t>Team Members:</a:t>
            </a:r>
            <a:endParaRPr lang="en-US" sz="2400"/>
          </a:p>
          <a:p>
            <a:pPr>
              <a:buNone/>
            </a:pPr>
            <a:r>
              <a:rPr lang="en-US" sz="2400">
                <a:ea typeface="+mn-lt"/>
                <a:cs typeface="+mn-lt"/>
              </a:rPr>
              <a:t>217R1A0563 - V. Madhurima</a:t>
            </a:r>
            <a:endParaRPr lang="en-US" sz="2400">
              <a:ea typeface="Calibri" panose="020F0502020204030204"/>
              <a:cs typeface="Calibri" panose="020F0502020204030204"/>
            </a:endParaRPr>
          </a:p>
          <a:p>
            <a:pPr>
              <a:buNone/>
            </a:pPr>
            <a:r>
              <a:rPr lang="en-US" sz="2400">
                <a:ea typeface="+mn-lt"/>
                <a:cs typeface="+mn-lt"/>
              </a:rPr>
              <a:t>217R1A0538 - N. Kalyan Reddy</a:t>
            </a:r>
            <a:endParaRPr lang="en-US" sz="2400">
              <a:ea typeface="Calibri" panose="020F0502020204030204"/>
              <a:cs typeface="Calibri" panose="020F0502020204030204"/>
            </a:endParaRPr>
          </a:p>
          <a:p>
            <a:pPr>
              <a:buNone/>
            </a:pPr>
            <a:r>
              <a:rPr lang="en-US" sz="2400">
                <a:ea typeface="+mn-lt"/>
                <a:cs typeface="+mn-lt"/>
              </a:rPr>
              <a:t>217R1A0502 - A. Adarsh Reddy</a:t>
            </a:r>
            <a:endParaRPr lang="en-US" sz="2400"/>
          </a:p>
          <a:p>
            <a:pPr marL="0" indent="0">
              <a:buNone/>
            </a:pPr>
            <a:endParaRPr lang="en-US">
              <a:ea typeface="Calibri" panose="020F0502020204030204"/>
              <a:cs typeface="Calibri" panose="020F0502020204030204"/>
            </a:endParaRPr>
          </a:p>
        </p:txBody>
      </p:sp>
      <p:sp>
        <p:nvSpPr>
          <p:cNvPr id="12" name="TextBox 11"/>
          <p:cNvSpPr txBox="1"/>
          <p:nvPr/>
        </p:nvSpPr>
        <p:spPr>
          <a:xfrm>
            <a:off x="7400260" y="4502888"/>
            <a:ext cx="403682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ea typeface="Calibri" panose="020F0502020204030204"/>
                <a:cs typeface="Segoe UI" panose="020B0502040204020203"/>
              </a:rPr>
              <a:t>Under the guidance of</a:t>
            </a:r>
            <a:endParaRPr lang="en-US" sz="2400" b="1" dirty="0">
              <a:ea typeface="Calibri" panose="020F0502020204030204"/>
              <a:cs typeface="Segoe UI" panose="020B0502040204020203"/>
            </a:endParaRPr>
          </a:p>
          <a:p>
            <a:r>
              <a:rPr lang="en-US" sz="2400" dirty="0">
                <a:ea typeface="Calibri" panose="020F0502020204030204"/>
                <a:cs typeface="Segoe UI" panose="020B0502040204020203"/>
              </a:rPr>
              <a:t>           Mrs Rakshitha</a:t>
            </a:r>
            <a:endParaRPr lang="en-US" dirty="0"/>
          </a:p>
          <a:p>
            <a:r>
              <a:rPr lang="en-US" sz="2400" dirty="0">
                <a:ea typeface="Calibri" panose="020F0502020204030204"/>
                <a:cs typeface="Segoe UI" panose="020B0502040204020203"/>
              </a:rPr>
              <a:t>    (Assistant Professor)</a:t>
            </a:r>
            <a:endParaRPr lang="en-US" sz="2400" dirty="0">
              <a:ea typeface="Calibri" panose="020F0502020204030204"/>
              <a:cs typeface="Segoe UI" panose="020B0502040204020203"/>
            </a:endParaRPr>
          </a:p>
        </p:txBody>
      </p:sp>
      <p:sp>
        <p:nvSpPr>
          <p:cNvPr id="13" name="TextBox 12"/>
          <p:cNvSpPr txBox="1"/>
          <p:nvPr/>
        </p:nvSpPr>
        <p:spPr>
          <a:xfrm>
            <a:off x="8286308" y="1277679"/>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200" b="1">
                <a:ea typeface="Calibri" panose="020F0502020204030204"/>
                <a:cs typeface="Segoe UI" panose="020B0502040204020203"/>
              </a:rPr>
              <a:t>Batch No: 18</a:t>
            </a:r>
            <a:endParaRPr lang="en-US" sz="2200" b="1">
              <a:ea typeface="Calibri" panose="020F0502020204030204"/>
              <a:cs typeface="Segoe UI" panose="020B0502040204020203"/>
            </a:endParaRPr>
          </a:p>
        </p:txBody>
      </p:sp>
      <p:sp>
        <p:nvSpPr>
          <p:cNvPr id="14" name="TextBox 13"/>
          <p:cNvSpPr txBox="1"/>
          <p:nvPr/>
        </p:nvSpPr>
        <p:spPr>
          <a:xfrm>
            <a:off x="223284" y="1277679"/>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200" b="1">
                <a:ea typeface="Calibri" panose="020F0502020204030204"/>
                <a:cs typeface="Calibri" panose="020F0502020204030204"/>
              </a:rPr>
              <a:t>Department of CSE</a:t>
            </a:r>
            <a:endParaRPr lang="en-US" sz="2200" b="1">
              <a:ea typeface="Calibri" panose="020F0502020204030204"/>
              <a:cs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6563" y="338470"/>
            <a:ext cx="5507665"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900" b="1">
                <a:solidFill>
                  <a:srgbClr val="161613"/>
                </a:solidFill>
                <a:latin typeface="Calibri" panose="020F0502020204030204"/>
                <a:cs typeface="Calibri" panose="020F0502020204030204"/>
              </a:rPr>
              <a:t>Novelty of the Project</a:t>
            </a:r>
            <a:r>
              <a:rPr lang="en-US" sz="3900" b="1">
                <a:latin typeface="Calibri" panose="020F0502020204030204"/>
                <a:cs typeface="Calibri" panose="020F0502020204030204"/>
              </a:rPr>
              <a:t>​</a:t>
            </a:r>
            <a:endParaRPr lang="en-US" b="1">
              <a:latin typeface="Calibri" panose="020F0502020204030204"/>
              <a:cs typeface="Calibri" panose="020F0502020204030204"/>
            </a:endParaRPr>
          </a:p>
        </p:txBody>
      </p:sp>
      <p:sp>
        <p:nvSpPr>
          <p:cNvPr id="6" name="TextBox 5"/>
          <p:cNvSpPr txBox="1"/>
          <p:nvPr/>
        </p:nvSpPr>
        <p:spPr>
          <a:xfrm>
            <a:off x="609010" y="1359166"/>
            <a:ext cx="1005544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a:solidFill>
                  <a:srgbClr val="161613"/>
                </a:solidFill>
                <a:latin typeface="Calibri" panose="020F0502020204030204"/>
                <a:cs typeface="Calibri" panose="020F0502020204030204"/>
              </a:rPr>
              <a:t>The project aims to contribute to the field of stock market prediction by exploring the application of advanced machine learning and deep learning techniques.</a:t>
            </a:r>
            <a:endParaRPr lang="en-US" sz="2000">
              <a:latin typeface="Calibri" panose="020F0502020204030204"/>
              <a:cs typeface="Calibri" panose="020F0502020204030204"/>
            </a:endParaRPr>
          </a:p>
        </p:txBody>
      </p:sp>
      <p:sp>
        <p:nvSpPr>
          <p:cNvPr id="9" name="TextBox 8"/>
          <p:cNvSpPr txBox="1"/>
          <p:nvPr/>
        </p:nvSpPr>
        <p:spPr>
          <a:xfrm>
            <a:off x="1309083" y="2451633"/>
            <a:ext cx="43250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buFont typeface="Wingdings" panose="05000000000000000000"/>
              <a:buChar char="q"/>
            </a:pPr>
            <a:r>
              <a:rPr lang="en-US" sz="2400">
                <a:solidFill>
                  <a:srgbClr val="161613"/>
                </a:solidFill>
                <a:latin typeface="DM Sans"/>
                <a:cs typeface="Calibri" panose="020F0502020204030204"/>
              </a:rPr>
              <a:t>Comparative</a:t>
            </a:r>
            <a:r>
              <a:rPr lang="en-US" sz="1950">
                <a:solidFill>
                  <a:srgbClr val="161613"/>
                </a:solidFill>
                <a:latin typeface="DM Sans"/>
              </a:rPr>
              <a:t> </a:t>
            </a:r>
            <a:r>
              <a:rPr lang="en-US" sz="2400">
                <a:solidFill>
                  <a:srgbClr val="161613"/>
                </a:solidFill>
                <a:latin typeface="DM Sans"/>
              </a:rPr>
              <a:t>Analysis</a:t>
            </a:r>
            <a:r>
              <a:rPr lang="en-US" sz="2400">
                <a:latin typeface="DM Sans"/>
              </a:rPr>
              <a:t>​</a:t>
            </a:r>
            <a:endParaRPr lang="en-US" sz="2400">
              <a:cs typeface="Calibri" panose="020F0502020204030204"/>
            </a:endParaRPr>
          </a:p>
        </p:txBody>
      </p:sp>
      <p:sp>
        <p:nvSpPr>
          <p:cNvPr id="10" name="TextBox 9"/>
          <p:cNvSpPr txBox="1"/>
          <p:nvPr/>
        </p:nvSpPr>
        <p:spPr>
          <a:xfrm>
            <a:off x="1309869" y="3201410"/>
            <a:ext cx="615773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buFont typeface="Wingdings" panose="05000000000000000000"/>
              <a:buChar char="q"/>
            </a:pPr>
            <a:r>
              <a:rPr lang="en-US" sz="2400">
                <a:solidFill>
                  <a:srgbClr val="161613"/>
                </a:solidFill>
                <a:latin typeface="DM Sans"/>
              </a:rPr>
              <a:t>Continuous and Binary Data</a:t>
            </a:r>
            <a:r>
              <a:rPr lang="en-US" sz="2400">
                <a:latin typeface="DM Sans"/>
              </a:rPr>
              <a:t>​</a:t>
            </a:r>
            <a:endParaRPr lang="en-US"/>
          </a:p>
        </p:txBody>
      </p:sp>
      <p:sp>
        <p:nvSpPr>
          <p:cNvPr id="11" name="TextBox 10"/>
          <p:cNvSpPr txBox="1"/>
          <p:nvPr/>
        </p:nvSpPr>
        <p:spPr>
          <a:xfrm>
            <a:off x="1309083" y="3899592"/>
            <a:ext cx="359200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buFont typeface="Wingdings" panose="05000000000000000000"/>
              <a:buChar char="q"/>
            </a:pPr>
            <a:r>
              <a:rPr lang="en-US" sz="2400">
                <a:solidFill>
                  <a:srgbClr val="161613"/>
                </a:solidFill>
                <a:latin typeface="DM Sans"/>
              </a:rPr>
              <a:t>Novel Architecture</a:t>
            </a:r>
            <a:r>
              <a:rPr lang="en-US" sz="2400">
                <a:latin typeface="DM Sans"/>
              </a:rPr>
              <a:t>​</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p:cNvSpPr>
            <a:spLocks noGrp="1" noRot="1" noChangeAspect="1" noMove="1" noResize="1" noEditPoints="1" noAdjustHandles="1" noChangeArrowheads="1" noChangeShapeType="1" noTextEdit="1"/>
          </p:cNvSpPr>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1" fmla="*/ 5734864 w 5734864"/>
              <a:gd name="connsiteY0-2" fmla="*/ 0 h 6858000"/>
              <a:gd name="connsiteX1-3" fmla="*/ 771611 w 5734864"/>
              <a:gd name="connsiteY1-4" fmla="*/ 0 h 6858000"/>
              <a:gd name="connsiteX2-5" fmla="*/ 771679 w 5734864"/>
              <a:gd name="connsiteY2-6" fmla="*/ 49108 h 6858000"/>
              <a:gd name="connsiteX3-7" fmla="*/ 794248 w 5734864"/>
              <a:gd name="connsiteY3-8" fmla="*/ 200968 h 6858000"/>
              <a:gd name="connsiteX4-9" fmla="*/ 801749 w 5734864"/>
              <a:gd name="connsiteY4-10" fmla="*/ 414071 h 6858000"/>
              <a:gd name="connsiteX5-11" fmla="*/ 818548 w 5734864"/>
              <a:gd name="connsiteY5-12" fmla="*/ 585467 h 6858000"/>
              <a:gd name="connsiteX6-13" fmla="*/ 857476 w 5734864"/>
              <a:gd name="connsiteY6-14" fmla="*/ 800623 h 6858000"/>
              <a:gd name="connsiteX7-15" fmla="*/ 851083 w 5734864"/>
              <a:gd name="connsiteY7-16" fmla="*/ 878903 h 6858000"/>
              <a:gd name="connsiteX8-17" fmla="*/ 873564 w 5734864"/>
              <a:gd name="connsiteY8-18" fmla="*/ 943826 h 6858000"/>
              <a:gd name="connsiteX9-19" fmla="*/ 864705 w 5734864"/>
              <a:gd name="connsiteY9-20" fmla="*/ 973328 h 6858000"/>
              <a:gd name="connsiteX10-21" fmla="*/ 862869 w 5734864"/>
              <a:gd name="connsiteY10-22" fmla="*/ 978457 h 6858000"/>
              <a:gd name="connsiteX11-23" fmla="*/ 862233 w 5734864"/>
              <a:gd name="connsiteY11-24" fmla="*/ 998041 h 6858000"/>
              <a:gd name="connsiteX12-25" fmla="*/ 853665 w 5734864"/>
              <a:gd name="connsiteY12-26" fmla="*/ 1004750 h 6858000"/>
              <a:gd name="connsiteX13-27" fmla="*/ 846695 w 5734864"/>
              <a:gd name="connsiteY13-28" fmla="*/ 1035077 h 6858000"/>
              <a:gd name="connsiteX14-29" fmla="*/ 847865 w 5734864"/>
              <a:gd name="connsiteY14-30" fmla="*/ 1070795 h 6858000"/>
              <a:gd name="connsiteX15-31" fmla="*/ 862786 w 5734864"/>
              <a:gd name="connsiteY15-32" fmla="*/ 1238994 h 6858000"/>
              <a:gd name="connsiteX16-33" fmla="*/ 859345 w 5734864"/>
              <a:gd name="connsiteY16-34" fmla="*/ 1380427 h 6858000"/>
              <a:gd name="connsiteX17-35" fmla="*/ 855172 w 5734864"/>
              <a:gd name="connsiteY17-36" fmla="*/ 1435262 h 6858000"/>
              <a:gd name="connsiteX18-37" fmla="*/ 860494 w 5734864"/>
              <a:gd name="connsiteY18-38" fmla="*/ 1453861 h 6858000"/>
              <a:gd name="connsiteX19-39" fmla="*/ 853731 w 5734864"/>
              <a:gd name="connsiteY19-40" fmla="*/ 1467047 h 6858000"/>
              <a:gd name="connsiteX20-41" fmla="*/ 845847 w 5734864"/>
              <a:gd name="connsiteY20-42" fmla="*/ 1502307 h 6858000"/>
              <a:gd name="connsiteX21-43" fmla="*/ 817613 w 5734864"/>
              <a:gd name="connsiteY21-44" fmla="*/ 1565166 h 6858000"/>
              <a:gd name="connsiteX22-45" fmla="*/ 804223 w 5734864"/>
              <a:gd name="connsiteY22-46" fmla="*/ 1601941 h 6858000"/>
              <a:gd name="connsiteX23-47" fmla="*/ 791773 w 5734864"/>
              <a:gd name="connsiteY23-48" fmla="*/ 1627005 h 6858000"/>
              <a:gd name="connsiteX24-49" fmla="*/ 774645 w 5734864"/>
              <a:gd name="connsiteY24-50" fmla="*/ 1699922 h 6858000"/>
              <a:gd name="connsiteX25-51" fmla="*/ 752343 w 5734864"/>
              <a:gd name="connsiteY25-52" fmla="*/ 1824604 h 6858000"/>
              <a:gd name="connsiteX26-53" fmla="*/ 746254 w 5734864"/>
              <a:gd name="connsiteY26-54" fmla="*/ 1850222 h 6858000"/>
              <a:gd name="connsiteX27-55" fmla="*/ 728600 w 5734864"/>
              <a:gd name="connsiteY27-56" fmla="*/ 1869603 h 6858000"/>
              <a:gd name="connsiteX28-57" fmla="*/ 724396 w 5734864"/>
              <a:gd name="connsiteY28-58" fmla="*/ 1883104 h 6858000"/>
              <a:gd name="connsiteX29-59" fmla="*/ 722165 w 5734864"/>
              <a:gd name="connsiteY29-60" fmla="*/ 1885924 h 6858000"/>
              <a:gd name="connsiteX30-61" fmla="*/ 721338 w 5734864"/>
              <a:gd name="connsiteY30-62" fmla="*/ 1887123 h 6858000"/>
              <a:gd name="connsiteX31-63" fmla="*/ 714840 w 5734864"/>
              <a:gd name="connsiteY31-64" fmla="*/ 1902274 h 6858000"/>
              <a:gd name="connsiteX32-65" fmla="*/ 722847 w 5734864"/>
              <a:gd name="connsiteY32-66" fmla="*/ 1929891 h 6858000"/>
              <a:gd name="connsiteX33-67" fmla="*/ 714660 w 5734864"/>
              <a:gd name="connsiteY33-68" fmla="*/ 1982709 h 6858000"/>
              <a:gd name="connsiteX34-69" fmla="*/ 710759 w 5734864"/>
              <a:gd name="connsiteY34-70" fmla="*/ 2013010 h 6858000"/>
              <a:gd name="connsiteX35-71" fmla="*/ 697927 w 5734864"/>
              <a:gd name="connsiteY35-72" fmla="*/ 2069833 h 6858000"/>
              <a:gd name="connsiteX36-73" fmla="*/ 693594 w 5734864"/>
              <a:gd name="connsiteY36-74" fmla="*/ 2103731 h 6858000"/>
              <a:gd name="connsiteX37-75" fmla="*/ 691109 w 5734864"/>
              <a:gd name="connsiteY37-76" fmla="*/ 2124027 h 6858000"/>
              <a:gd name="connsiteX38-77" fmla="*/ 676593 w 5734864"/>
              <a:gd name="connsiteY38-78" fmla="*/ 2176182 h 6858000"/>
              <a:gd name="connsiteX39-79" fmla="*/ 633227 w 5734864"/>
              <a:gd name="connsiteY39-80" fmla="*/ 2258036 h 6858000"/>
              <a:gd name="connsiteX40-81" fmla="*/ 625564 w 5734864"/>
              <a:gd name="connsiteY40-82" fmla="*/ 2284567 h 6858000"/>
              <a:gd name="connsiteX41-83" fmla="*/ 627074 w 5734864"/>
              <a:gd name="connsiteY41-84" fmla="*/ 2289605 h 6858000"/>
              <a:gd name="connsiteX42-85" fmla="*/ 614574 w 5734864"/>
              <a:gd name="connsiteY42-86" fmla="*/ 2308717 h 6858000"/>
              <a:gd name="connsiteX43-87" fmla="*/ 606890 w 5734864"/>
              <a:gd name="connsiteY43-88" fmla="*/ 2320662 h 6858000"/>
              <a:gd name="connsiteX44-89" fmla="*/ 605558 w 5734864"/>
              <a:gd name="connsiteY44-90" fmla="*/ 2327897 h 6858000"/>
              <a:gd name="connsiteX45-91" fmla="*/ 602202 w 5734864"/>
              <a:gd name="connsiteY45-92" fmla="*/ 2357749 h 6858000"/>
              <a:gd name="connsiteX46-93" fmla="*/ 600213 w 5734864"/>
              <a:gd name="connsiteY46-94" fmla="*/ 2364905 h 6858000"/>
              <a:gd name="connsiteX47-95" fmla="*/ 597160 w 5734864"/>
              <a:gd name="connsiteY47-96" fmla="*/ 2388351 h 6858000"/>
              <a:gd name="connsiteX48-97" fmla="*/ 597982 w 5734864"/>
              <a:gd name="connsiteY48-98" fmla="*/ 2402296 h 6858000"/>
              <a:gd name="connsiteX49-99" fmla="*/ 593150 w 5734864"/>
              <a:gd name="connsiteY49-100" fmla="*/ 2420015 h 6858000"/>
              <a:gd name="connsiteX50-101" fmla="*/ 592833 w 5734864"/>
              <a:gd name="connsiteY50-102" fmla="*/ 2422749 h 6858000"/>
              <a:gd name="connsiteX51-103" fmla="*/ 594479 w 5734864"/>
              <a:gd name="connsiteY51-104" fmla="*/ 2426002 h 6858000"/>
              <a:gd name="connsiteX52-105" fmla="*/ 591963 w 5734864"/>
              <a:gd name="connsiteY52-106" fmla="*/ 2431950 h 6858000"/>
              <a:gd name="connsiteX53-107" fmla="*/ 591544 w 5734864"/>
              <a:gd name="connsiteY53-108" fmla="*/ 2433897 h 6858000"/>
              <a:gd name="connsiteX54-109" fmla="*/ 589519 w 5734864"/>
              <a:gd name="connsiteY54-110" fmla="*/ 2451398 h 6858000"/>
              <a:gd name="connsiteX55-111" fmla="*/ 590037 w 5734864"/>
              <a:gd name="connsiteY55-112" fmla="*/ 2455536 h 6858000"/>
              <a:gd name="connsiteX56-113" fmla="*/ 588179 w 5734864"/>
              <a:gd name="connsiteY56-114" fmla="*/ 2462981 h 6858000"/>
              <a:gd name="connsiteX57-115" fmla="*/ 583434 w 5734864"/>
              <a:gd name="connsiteY57-116" fmla="*/ 2503991 h 6858000"/>
              <a:gd name="connsiteX58-117" fmla="*/ 567942 w 5734864"/>
              <a:gd name="connsiteY58-118" fmla="*/ 2652936 h 6858000"/>
              <a:gd name="connsiteX59-119" fmla="*/ 573869 w 5734864"/>
              <a:gd name="connsiteY59-120" fmla="*/ 2670188 h 6858000"/>
              <a:gd name="connsiteX60-121" fmla="*/ 575243 w 5734864"/>
              <a:gd name="connsiteY60-122" fmla="*/ 2688114 h 6858000"/>
              <a:gd name="connsiteX61-123" fmla="*/ 573824 w 5734864"/>
              <a:gd name="connsiteY61-124" fmla="*/ 2689856 h 6858000"/>
              <a:gd name="connsiteX62-125" fmla="*/ 570699 w 5734864"/>
              <a:gd name="connsiteY62-126" fmla="*/ 2709353 h 6858000"/>
              <a:gd name="connsiteX63-127" fmla="*/ 573192 w 5734864"/>
              <a:gd name="connsiteY63-128" fmla="*/ 2714527 h 6858000"/>
              <a:gd name="connsiteX64-129" fmla="*/ 572044 w 5734864"/>
              <a:gd name="connsiteY64-130" fmla="*/ 2728187 h 6858000"/>
              <a:gd name="connsiteX65-131" fmla="*/ 572465 w 5734864"/>
              <a:gd name="connsiteY65-132" fmla="*/ 2755863 h 6858000"/>
              <a:gd name="connsiteX66-133" fmla="*/ 570028 w 5734864"/>
              <a:gd name="connsiteY66-134" fmla="*/ 2760324 h 6858000"/>
              <a:gd name="connsiteX67-135" fmla="*/ 566748 w 5734864"/>
              <a:gd name="connsiteY67-136" fmla="*/ 2800948 h 6858000"/>
              <a:gd name="connsiteX68-137" fmla="*/ 565509 w 5734864"/>
              <a:gd name="connsiteY68-138" fmla="*/ 2801167 h 6858000"/>
              <a:gd name="connsiteX69-139" fmla="*/ 559367 w 5734864"/>
              <a:gd name="connsiteY69-140" fmla="*/ 2811129 h 6858000"/>
              <a:gd name="connsiteX70-141" fmla="*/ 550354 w 5734864"/>
              <a:gd name="connsiteY70-142" fmla="*/ 2830949 h 6858000"/>
              <a:gd name="connsiteX71-143" fmla="*/ 514795 w 5734864"/>
              <a:gd name="connsiteY71-144" fmla="*/ 2872433 h 6858000"/>
              <a:gd name="connsiteX72-145" fmla="*/ 509875 w 5734864"/>
              <a:gd name="connsiteY72-146" fmla="*/ 2923099 h 6858000"/>
              <a:gd name="connsiteX73-147" fmla="*/ 509577 w 5734864"/>
              <a:gd name="connsiteY73-148" fmla="*/ 2923197 h 6858000"/>
              <a:gd name="connsiteX74-149" fmla="*/ 507597 w 5734864"/>
              <a:gd name="connsiteY74-150" fmla="*/ 2931868 h 6858000"/>
              <a:gd name="connsiteX75-151" fmla="*/ 507379 w 5734864"/>
              <a:gd name="connsiteY75-152" fmla="*/ 2938322 h 6858000"/>
              <a:gd name="connsiteX76-153" fmla="*/ 504725 w 5734864"/>
              <a:gd name="connsiteY76-154" fmla="*/ 2954519 h 6858000"/>
              <a:gd name="connsiteX77-155" fmla="*/ 502018 w 5734864"/>
              <a:gd name="connsiteY77-156" fmla="*/ 2959643 h 6858000"/>
              <a:gd name="connsiteX78-157" fmla="*/ 498360 w 5734864"/>
              <a:gd name="connsiteY78-158" fmla="*/ 2961019 h 6858000"/>
              <a:gd name="connsiteX79-159" fmla="*/ 498483 w 5734864"/>
              <a:gd name="connsiteY79-160" fmla="*/ 2962590 h 6858000"/>
              <a:gd name="connsiteX80-161" fmla="*/ 484403 w 5734864"/>
              <a:gd name="connsiteY80-162" fmla="*/ 2990538 h 6858000"/>
              <a:gd name="connsiteX81-163" fmla="*/ 463075 w 5734864"/>
              <a:gd name="connsiteY81-164" fmla="*/ 3055956 h 6858000"/>
              <a:gd name="connsiteX82-165" fmla="*/ 455013 w 5734864"/>
              <a:gd name="connsiteY82-166" fmla="*/ 3094482 h 6858000"/>
              <a:gd name="connsiteX83-167" fmla="*/ 428391 w 5734864"/>
              <a:gd name="connsiteY83-168" fmla="*/ 3198850 h 6858000"/>
              <a:gd name="connsiteX84-169" fmla="*/ 401440 w 5734864"/>
              <a:gd name="connsiteY84-170" fmla="*/ 3307560 h 6858000"/>
              <a:gd name="connsiteX85-171" fmla="*/ 386076 w 5734864"/>
              <a:gd name="connsiteY85-172" fmla="*/ 3373943 h 6858000"/>
              <a:gd name="connsiteX86-173" fmla="*/ 374726 w 5734864"/>
              <a:gd name="connsiteY86-174" fmla="*/ 3381364 h 6858000"/>
              <a:gd name="connsiteX87-175" fmla="*/ 369145 w 5734864"/>
              <a:gd name="connsiteY87-176" fmla="*/ 3383729 h 6858000"/>
              <a:gd name="connsiteX88-177" fmla="*/ 364294 w 5734864"/>
              <a:gd name="connsiteY88-178" fmla="*/ 3414159 h 6858000"/>
              <a:gd name="connsiteX89-179" fmla="*/ 366450 w 5734864"/>
              <a:gd name="connsiteY89-180" fmla="*/ 3436925 h 6858000"/>
              <a:gd name="connsiteX90-181" fmla="*/ 351743 w 5734864"/>
              <a:gd name="connsiteY90-182" fmla="*/ 3521619 h 6858000"/>
              <a:gd name="connsiteX91-183" fmla="*/ 345784 w 5734864"/>
              <a:gd name="connsiteY91-184" fmla="*/ 3603757 h 6858000"/>
              <a:gd name="connsiteX92-185" fmla="*/ 344198 w 5734864"/>
              <a:gd name="connsiteY92-186" fmla="*/ 3652424 h 6858000"/>
              <a:gd name="connsiteX93-187" fmla="*/ 352450 w 5734864"/>
              <a:gd name="connsiteY93-188" fmla="*/ 3665222 h 6858000"/>
              <a:gd name="connsiteX94-189" fmla="*/ 342621 w 5734864"/>
              <a:gd name="connsiteY94-190" fmla="*/ 3700804 h 6858000"/>
              <a:gd name="connsiteX95-191" fmla="*/ 341514 w 5734864"/>
              <a:gd name="connsiteY95-192" fmla="*/ 3734774 h 6858000"/>
              <a:gd name="connsiteX96-193" fmla="*/ 340607 w 5734864"/>
              <a:gd name="connsiteY96-194" fmla="*/ 3785153 h 6858000"/>
              <a:gd name="connsiteX97-195" fmla="*/ 340707 w 5734864"/>
              <a:gd name="connsiteY97-196" fmla="*/ 3788177 h 6858000"/>
              <a:gd name="connsiteX98-197" fmla="*/ 340361 w 5734864"/>
              <a:gd name="connsiteY98-198" fmla="*/ 3798803 h 6858000"/>
              <a:gd name="connsiteX99-199" fmla="*/ 339642 w 5734864"/>
              <a:gd name="connsiteY99-200" fmla="*/ 3838750 h 6858000"/>
              <a:gd name="connsiteX100-201" fmla="*/ 360295 w 5734864"/>
              <a:gd name="connsiteY100-202" fmla="*/ 4015196 h 6858000"/>
              <a:gd name="connsiteX101-203" fmla="*/ 339043 w 5734864"/>
              <a:gd name="connsiteY101-204" fmla="*/ 4052778 h 6858000"/>
              <a:gd name="connsiteX102-205" fmla="*/ 339343 w 5734864"/>
              <a:gd name="connsiteY102-206" fmla="*/ 4096257 h 6858000"/>
              <a:gd name="connsiteX103-207" fmla="*/ 340786 w 5734864"/>
              <a:gd name="connsiteY103-208" fmla="*/ 4321136 h 6858000"/>
              <a:gd name="connsiteX104-209" fmla="*/ 343158 w 5734864"/>
              <a:gd name="connsiteY104-210" fmla="*/ 4429174 h 6858000"/>
              <a:gd name="connsiteX105-211" fmla="*/ 334599 w 5734864"/>
              <a:gd name="connsiteY105-212" fmla="*/ 4449938 h 6858000"/>
              <a:gd name="connsiteX106-213" fmla="*/ 332890 w 5734864"/>
              <a:gd name="connsiteY106-214" fmla="*/ 4453515 h 6858000"/>
              <a:gd name="connsiteX107-215" fmla="*/ 331105 w 5734864"/>
              <a:gd name="connsiteY107-216" fmla="*/ 4467941 h 6858000"/>
              <a:gd name="connsiteX108-217" fmla="*/ 324289 w 5734864"/>
              <a:gd name="connsiteY108-218" fmla="*/ 4471861 h 6858000"/>
              <a:gd name="connsiteX109-219" fmla="*/ 317079 w 5734864"/>
              <a:gd name="connsiteY109-220" fmla="*/ 4493468 h 6858000"/>
              <a:gd name="connsiteX110-221" fmla="*/ 315557 w 5734864"/>
              <a:gd name="connsiteY110-222" fmla="*/ 4520067 h 6858000"/>
              <a:gd name="connsiteX111-223" fmla="*/ 315240 w 5734864"/>
              <a:gd name="connsiteY111-224" fmla="*/ 4536872 h 6858000"/>
              <a:gd name="connsiteX112-225" fmla="*/ 316200 w 5734864"/>
              <a:gd name="connsiteY112-226" fmla="*/ 4538297 h 6858000"/>
              <a:gd name="connsiteX113-227" fmla="*/ 317507 w 5734864"/>
              <a:gd name="connsiteY113-228" fmla="*/ 4547582 h 6858000"/>
              <a:gd name="connsiteX114-229" fmla="*/ 323078 w 5734864"/>
              <a:gd name="connsiteY114-230" fmla="*/ 4592102 h 6858000"/>
              <a:gd name="connsiteX115-231" fmla="*/ 328722 w 5734864"/>
              <a:gd name="connsiteY115-232" fmla="*/ 4667914 h 6858000"/>
              <a:gd name="connsiteX116-233" fmla="*/ 335597 w 5734864"/>
              <a:gd name="connsiteY116-234" fmla="*/ 4695035 h 6858000"/>
              <a:gd name="connsiteX117-235" fmla="*/ 339485 w 5734864"/>
              <a:gd name="connsiteY117-236" fmla="*/ 4695979 h 6858000"/>
              <a:gd name="connsiteX118-237" fmla="*/ 341089 w 5734864"/>
              <a:gd name="connsiteY118-238" fmla="*/ 4704268 h 6858000"/>
              <a:gd name="connsiteX119-239" fmla="*/ 342177 w 5734864"/>
              <a:gd name="connsiteY119-240" fmla="*/ 4706060 h 6858000"/>
              <a:gd name="connsiteX120-241" fmla="*/ 347751 w 5734864"/>
              <a:gd name="connsiteY120-242" fmla="*/ 4716754 h 6858000"/>
              <a:gd name="connsiteX121-243" fmla="*/ 344125 w 5734864"/>
              <a:gd name="connsiteY121-244" fmla="*/ 4764669 h 6858000"/>
              <a:gd name="connsiteX122-245" fmla="*/ 340188 w 5734864"/>
              <a:gd name="connsiteY122-246" fmla="*/ 4779386 h 6858000"/>
              <a:gd name="connsiteX123-247" fmla="*/ 335146 w 5734864"/>
              <a:gd name="connsiteY123-248" fmla="*/ 4787491 h 6858000"/>
              <a:gd name="connsiteX124-249" fmla="*/ 319124 w 5734864"/>
              <a:gd name="connsiteY124-250" fmla="*/ 4843514 h 6858000"/>
              <a:gd name="connsiteX125-251" fmla="*/ 305956 w 5734864"/>
              <a:gd name="connsiteY125-252" fmla="*/ 4881505 h 6858000"/>
              <a:gd name="connsiteX126-253" fmla="*/ 301062 w 5734864"/>
              <a:gd name="connsiteY126-254" fmla="*/ 4889332 h 6858000"/>
              <a:gd name="connsiteX127-255" fmla="*/ 302141 w 5734864"/>
              <a:gd name="connsiteY127-256" fmla="*/ 4899400 h 6858000"/>
              <a:gd name="connsiteX128-257" fmla="*/ 304424 w 5734864"/>
              <a:gd name="connsiteY128-258" fmla="*/ 4902664 h 6858000"/>
              <a:gd name="connsiteX129-259" fmla="*/ 293123 w 5734864"/>
              <a:gd name="connsiteY129-260" fmla="*/ 4932769 h 6858000"/>
              <a:gd name="connsiteX130-261" fmla="*/ 292275 w 5734864"/>
              <a:gd name="connsiteY130-262" fmla="*/ 4936482 h 6858000"/>
              <a:gd name="connsiteX131-263" fmla="*/ 288304 w 5734864"/>
              <a:gd name="connsiteY131-264" fmla="*/ 4962325 h 6858000"/>
              <a:gd name="connsiteX132-265" fmla="*/ 287420 w 5734864"/>
              <a:gd name="connsiteY132-266" fmla="*/ 5042193 h 6858000"/>
              <a:gd name="connsiteX133-267" fmla="*/ 287020 w 5734864"/>
              <a:gd name="connsiteY133-268" fmla="*/ 5065655 h 6858000"/>
              <a:gd name="connsiteX134-269" fmla="*/ 288488 w 5734864"/>
              <a:gd name="connsiteY134-270" fmla="*/ 5082216 h 6858000"/>
              <a:gd name="connsiteX135-271" fmla="*/ 282763 w 5734864"/>
              <a:gd name="connsiteY135-272" fmla="*/ 5127114 h 6858000"/>
              <a:gd name="connsiteX136-273" fmla="*/ 269316 w 5734864"/>
              <a:gd name="connsiteY136-274" fmla="*/ 5202682 h 6858000"/>
              <a:gd name="connsiteX137-275" fmla="*/ 269174 w 5734864"/>
              <a:gd name="connsiteY137-276" fmla="*/ 5230835 h 6858000"/>
              <a:gd name="connsiteX138-277" fmla="*/ 272679 w 5734864"/>
              <a:gd name="connsiteY138-278" fmla="*/ 5232660 h 6858000"/>
              <a:gd name="connsiteX139-279" fmla="*/ 272160 w 5734864"/>
              <a:gd name="connsiteY139-280" fmla="*/ 5241150 h 6858000"/>
              <a:gd name="connsiteX140-281" fmla="*/ 272760 w 5734864"/>
              <a:gd name="connsiteY140-282" fmla="*/ 5243156 h 6858000"/>
              <a:gd name="connsiteX141-283" fmla="*/ 275462 w 5734864"/>
              <a:gd name="connsiteY141-284" fmla="*/ 5254919 h 6858000"/>
              <a:gd name="connsiteX142-285" fmla="*/ 262897 w 5734864"/>
              <a:gd name="connsiteY142-286" fmla="*/ 5286259 h 6858000"/>
              <a:gd name="connsiteX143-287" fmla="*/ 252761 w 5734864"/>
              <a:gd name="connsiteY143-288" fmla="*/ 5357801 h 6858000"/>
              <a:gd name="connsiteX144-289" fmla="*/ 242360 w 5734864"/>
              <a:gd name="connsiteY144-290" fmla="*/ 5460080 h 6858000"/>
              <a:gd name="connsiteX145-291" fmla="*/ 229880 w 5734864"/>
              <a:gd name="connsiteY145-292" fmla="*/ 5539714 h 6858000"/>
              <a:gd name="connsiteX146-293" fmla="*/ 204283 w 5734864"/>
              <a:gd name="connsiteY146-294" fmla="*/ 5639080 h 6858000"/>
              <a:gd name="connsiteX147-295" fmla="*/ 198948 w 5734864"/>
              <a:gd name="connsiteY147-296" fmla="*/ 5710958 h 6858000"/>
              <a:gd name="connsiteX148-297" fmla="*/ 192367 w 5734864"/>
              <a:gd name="connsiteY148-298" fmla="*/ 5719859 h 6858000"/>
              <a:gd name="connsiteX149-299" fmla="*/ 188035 w 5734864"/>
              <a:gd name="connsiteY149-300" fmla="*/ 5729935 h 6858000"/>
              <a:gd name="connsiteX150-301" fmla="*/ 188428 w 5734864"/>
              <a:gd name="connsiteY150-302" fmla="*/ 5731182 h 6858000"/>
              <a:gd name="connsiteX151-303" fmla="*/ 181635 w 5734864"/>
              <a:gd name="connsiteY151-304" fmla="*/ 5753538 h 6858000"/>
              <a:gd name="connsiteX152-305" fmla="*/ 169744 w 5734864"/>
              <a:gd name="connsiteY152-306" fmla="*/ 5796307 h 6858000"/>
              <a:gd name="connsiteX153-307" fmla="*/ 170351 w 5734864"/>
              <a:gd name="connsiteY153-308" fmla="*/ 5796644 h 6858000"/>
              <a:gd name="connsiteX154-309" fmla="*/ 171559 w 5734864"/>
              <a:gd name="connsiteY154-310" fmla="*/ 5803435 h 6858000"/>
              <a:gd name="connsiteX155-311" fmla="*/ 172284 w 5734864"/>
              <a:gd name="connsiteY155-312" fmla="*/ 5816391 h 6858000"/>
              <a:gd name="connsiteX156-313" fmla="*/ 182542 w 5734864"/>
              <a:gd name="connsiteY156-314" fmla="*/ 5846382 h 6858000"/>
              <a:gd name="connsiteX157-315" fmla="*/ 175877 w 5734864"/>
              <a:gd name="connsiteY157-316" fmla="*/ 5871336 h 6858000"/>
              <a:gd name="connsiteX158-317" fmla="*/ 174910 w 5734864"/>
              <a:gd name="connsiteY158-318" fmla="*/ 5876376 h 6858000"/>
              <a:gd name="connsiteX159-319" fmla="*/ 175047 w 5734864"/>
              <a:gd name="connsiteY159-320" fmla="*/ 5876483 h 6858000"/>
              <a:gd name="connsiteX160-321" fmla="*/ 174335 w 5734864"/>
              <a:gd name="connsiteY160-322" fmla="*/ 5881814 h 6858000"/>
              <a:gd name="connsiteX161-323" fmla="*/ 171273 w 5734864"/>
              <a:gd name="connsiteY161-324" fmla="*/ 5895339 h 6858000"/>
              <a:gd name="connsiteX162-325" fmla="*/ 171658 w 5734864"/>
              <a:gd name="connsiteY162-326" fmla="*/ 5898749 h 6858000"/>
              <a:gd name="connsiteX163-327" fmla="*/ 174658 w 5734864"/>
              <a:gd name="connsiteY163-328" fmla="*/ 5919558 h 6858000"/>
              <a:gd name="connsiteX164-329" fmla="*/ 169099 w 5734864"/>
              <a:gd name="connsiteY164-330" fmla="*/ 5984417 h 6858000"/>
              <a:gd name="connsiteX165-331" fmla="*/ 162007 w 5734864"/>
              <a:gd name="connsiteY165-332" fmla="*/ 6049043 h 6858000"/>
              <a:gd name="connsiteX166-333" fmla="*/ 156875 w 5734864"/>
              <a:gd name="connsiteY166-334" fmla="*/ 6114000 h 6858000"/>
              <a:gd name="connsiteX167-335" fmla="*/ 165441 w 5734864"/>
              <a:gd name="connsiteY167-336" fmla="*/ 6146938 h 6858000"/>
              <a:gd name="connsiteX168-337" fmla="*/ 165177 w 5734864"/>
              <a:gd name="connsiteY168-338" fmla="*/ 6150658 h 6858000"/>
              <a:gd name="connsiteX169-339" fmla="*/ 161772 w 5734864"/>
              <a:gd name="connsiteY169-340" fmla="*/ 6160011 h 6858000"/>
              <a:gd name="connsiteX170-341" fmla="*/ 160051 w 5734864"/>
              <a:gd name="connsiteY170-342" fmla="*/ 6163393 h 6858000"/>
              <a:gd name="connsiteX171-343" fmla="*/ 158473 w 5734864"/>
              <a:gd name="connsiteY171-344" fmla="*/ 6168628 h 6858000"/>
              <a:gd name="connsiteX172-345" fmla="*/ 158573 w 5734864"/>
              <a:gd name="connsiteY172-346" fmla="*/ 6168799 h 6858000"/>
              <a:gd name="connsiteX173-347" fmla="*/ 146463 w 5734864"/>
              <a:gd name="connsiteY173-348" fmla="*/ 6196671 h 6858000"/>
              <a:gd name="connsiteX174-349" fmla="*/ 150209 w 5734864"/>
              <a:gd name="connsiteY174-350" fmla="*/ 6232365 h 6858000"/>
              <a:gd name="connsiteX175-351" fmla="*/ 148544 w 5734864"/>
              <a:gd name="connsiteY175-352" fmla="*/ 6246162 h 6858000"/>
              <a:gd name="connsiteX176-353" fmla="*/ 148403 w 5734864"/>
              <a:gd name="connsiteY176-354" fmla="*/ 6253754 h 6858000"/>
              <a:gd name="connsiteX177-355" fmla="*/ 138880 w 5734864"/>
              <a:gd name="connsiteY177-356" fmla="*/ 6276449 h 6858000"/>
              <a:gd name="connsiteX178-357" fmla="*/ 138683 w 5734864"/>
              <a:gd name="connsiteY178-358" fmla="*/ 6279721 h 6858000"/>
              <a:gd name="connsiteX179-359" fmla="*/ 130721 w 5734864"/>
              <a:gd name="connsiteY179-360" fmla="*/ 6293675 h 6858000"/>
              <a:gd name="connsiteX180-361" fmla="*/ 120717 w 5734864"/>
              <a:gd name="connsiteY180-362" fmla="*/ 6313967 h 6858000"/>
              <a:gd name="connsiteX181-363" fmla="*/ 120841 w 5734864"/>
              <a:gd name="connsiteY181-364" fmla="*/ 6315437 h 6858000"/>
              <a:gd name="connsiteX182-365" fmla="*/ 115208 w 5734864"/>
              <a:gd name="connsiteY182-366" fmla="*/ 6324024 h 6858000"/>
              <a:gd name="connsiteX183-367" fmla="*/ 101217 w 5734864"/>
              <a:gd name="connsiteY183-368" fmla="*/ 6365923 h 6858000"/>
              <a:gd name="connsiteX184-369" fmla="*/ 74946 w 5734864"/>
              <a:gd name="connsiteY184-370" fmla="*/ 6556817 h 6858000"/>
              <a:gd name="connsiteX185-371" fmla="*/ 16001 w 5734864"/>
              <a:gd name="connsiteY185-372" fmla="*/ 6808678 h 6858000"/>
              <a:gd name="connsiteX186-373" fmla="*/ 0 w 5734864"/>
              <a:gd name="connsiteY186-374" fmla="*/ 6858000 h 6858000"/>
              <a:gd name="connsiteX187-375" fmla="*/ 5734864 w 5734864"/>
              <a:gd name="connsiteY187-376" fmla="*/ 6858000 h 6858000"/>
              <a:gd name="connsiteX188-377" fmla="*/ 5734864 w 5734864"/>
              <a:gd name="connsiteY188-378" fmla="*/ 0 h 6858000"/>
              <a:gd name="connsiteX0-379" fmla="*/ 5734864 w 5734864"/>
              <a:gd name="connsiteY0-380" fmla="*/ 0 h 6858000"/>
              <a:gd name="connsiteX1-381" fmla="*/ 771611 w 5734864"/>
              <a:gd name="connsiteY1-382" fmla="*/ 0 h 6858000"/>
              <a:gd name="connsiteX2-383" fmla="*/ 771679 w 5734864"/>
              <a:gd name="connsiteY2-384" fmla="*/ 49108 h 6858000"/>
              <a:gd name="connsiteX3-385" fmla="*/ 794248 w 5734864"/>
              <a:gd name="connsiteY3-386" fmla="*/ 200968 h 6858000"/>
              <a:gd name="connsiteX4-387" fmla="*/ 801749 w 5734864"/>
              <a:gd name="connsiteY4-388" fmla="*/ 414071 h 6858000"/>
              <a:gd name="connsiteX5-389" fmla="*/ 818548 w 5734864"/>
              <a:gd name="connsiteY5-390" fmla="*/ 585467 h 6858000"/>
              <a:gd name="connsiteX6-391" fmla="*/ 857476 w 5734864"/>
              <a:gd name="connsiteY6-392" fmla="*/ 800623 h 6858000"/>
              <a:gd name="connsiteX7-393" fmla="*/ 851083 w 5734864"/>
              <a:gd name="connsiteY7-394" fmla="*/ 878903 h 6858000"/>
              <a:gd name="connsiteX8-395" fmla="*/ 873564 w 5734864"/>
              <a:gd name="connsiteY8-396" fmla="*/ 943826 h 6858000"/>
              <a:gd name="connsiteX9-397" fmla="*/ 864705 w 5734864"/>
              <a:gd name="connsiteY9-398" fmla="*/ 973328 h 6858000"/>
              <a:gd name="connsiteX10-399" fmla="*/ 862869 w 5734864"/>
              <a:gd name="connsiteY10-400" fmla="*/ 978457 h 6858000"/>
              <a:gd name="connsiteX11-401" fmla="*/ 862233 w 5734864"/>
              <a:gd name="connsiteY11-402" fmla="*/ 998041 h 6858000"/>
              <a:gd name="connsiteX12-403" fmla="*/ 853665 w 5734864"/>
              <a:gd name="connsiteY12-404" fmla="*/ 1004750 h 6858000"/>
              <a:gd name="connsiteX13-405" fmla="*/ 847865 w 5734864"/>
              <a:gd name="connsiteY13-406" fmla="*/ 1070795 h 6858000"/>
              <a:gd name="connsiteX14-407" fmla="*/ 862786 w 5734864"/>
              <a:gd name="connsiteY14-408" fmla="*/ 1238994 h 6858000"/>
              <a:gd name="connsiteX15-409" fmla="*/ 859345 w 5734864"/>
              <a:gd name="connsiteY15-410" fmla="*/ 1380427 h 6858000"/>
              <a:gd name="connsiteX16-411" fmla="*/ 855172 w 5734864"/>
              <a:gd name="connsiteY16-412" fmla="*/ 1435262 h 6858000"/>
              <a:gd name="connsiteX17-413" fmla="*/ 860494 w 5734864"/>
              <a:gd name="connsiteY17-414" fmla="*/ 1453861 h 6858000"/>
              <a:gd name="connsiteX18-415" fmla="*/ 853731 w 5734864"/>
              <a:gd name="connsiteY18-416" fmla="*/ 1467047 h 6858000"/>
              <a:gd name="connsiteX19-417" fmla="*/ 845847 w 5734864"/>
              <a:gd name="connsiteY19-418" fmla="*/ 1502307 h 6858000"/>
              <a:gd name="connsiteX20-419" fmla="*/ 817613 w 5734864"/>
              <a:gd name="connsiteY20-420" fmla="*/ 1565166 h 6858000"/>
              <a:gd name="connsiteX21-421" fmla="*/ 804223 w 5734864"/>
              <a:gd name="connsiteY21-422" fmla="*/ 1601941 h 6858000"/>
              <a:gd name="connsiteX22-423" fmla="*/ 791773 w 5734864"/>
              <a:gd name="connsiteY22-424" fmla="*/ 1627005 h 6858000"/>
              <a:gd name="connsiteX23-425" fmla="*/ 774645 w 5734864"/>
              <a:gd name="connsiteY23-426" fmla="*/ 1699922 h 6858000"/>
              <a:gd name="connsiteX24-427" fmla="*/ 752343 w 5734864"/>
              <a:gd name="connsiteY24-428" fmla="*/ 1824604 h 6858000"/>
              <a:gd name="connsiteX25-429" fmla="*/ 746254 w 5734864"/>
              <a:gd name="connsiteY25-430" fmla="*/ 1850222 h 6858000"/>
              <a:gd name="connsiteX26-431" fmla="*/ 728600 w 5734864"/>
              <a:gd name="connsiteY26-432" fmla="*/ 1869603 h 6858000"/>
              <a:gd name="connsiteX27-433" fmla="*/ 724396 w 5734864"/>
              <a:gd name="connsiteY27-434" fmla="*/ 1883104 h 6858000"/>
              <a:gd name="connsiteX28-435" fmla="*/ 722165 w 5734864"/>
              <a:gd name="connsiteY28-436" fmla="*/ 1885924 h 6858000"/>
              <a:gd name="connsiteX29-437" fmla="*/ 721338 w 5734864"/>
              <a:gd name="connsiteY29-438" fmla="*/ 1887123 h 6858000"/>
              <a:gd name="connsiteX30-439" fmla="*/ 714840 w 5734864"/>
              <a:gd name="connsiteY30-440" fmla="*/ 1902274 h 6858000"/>
              <a:gd name="connsiteX31-441" fmla="*/ 722847 w 5734864"/>
              <a:gd name="connsiteY31-442" fmla="*/ 1929891 h 6858000"/>
              <a:gd name="connsiteX32-443" fmla="*/ 714660 w 5734864"/>
              <a:gd name="connsiteY32-444" fmla="*/ 1982709 h 6858000"/>
              <a:gd name="connsiteX33-445" fmla="*/ 710759 w 5734864"/>
              <a:gd name="connsiteY33-446" fmla="*/ 2013010 h 6858000"/>
              <a:gd name="connsiteX34-447" fmla="*/ 697927 w 5734864"/>
              <a:gd name="connsiteY34-448" fmla="*/ 2069833 h 6858000"/>
              <a:gd name="connsiteX35-449" fmla="*/ 693594 w 5734864"/>
              <a:gd name="connsiteY35-450" fmla="*/ 2103731 h 6858000"/>
              <a:gd name="connsiteX36-451" fmla="*/ 691109 w 5734864"/>
              <a:gd name="connsiteY36-452" fmla="*/ 2124027 h 6858000"/>
              <a:gd name="connsiteX37-453" fmla="*/ 676593 w 5734864"/>
              <a:gd name="connsiteY37-454" fmla="*/ 2176182 h 6858000"/>
              <a:gd name="connsiteX38-455" fmla="*/ 633227 w 5734864"/>
              <a:gd name="connsiteY38-456" fmla="*/ 2258036 h 6858000"/>
              <a:gd name="connsiteX39-457" fmla="*/ 625564 w 5734864"/>
              <a:gd name="connsiteY39-458" fmla="*/ 2284567 h 6858000"/>
              <a:gd name="connsiteX40-459" fmla="*/ 627074 w 5734864"/>
              <a:gd name="connsiteY40-460" fmla="*/ 2289605 h 6858000"/>
              <a:gd name="connsiteX41-461" fmla="*/ 614574 w 5734864"/>
              <a:gd name="connsiteY41-462" fmla="*/ 2308717 h 6858000"/>
              <a:gd name="connsiteX42-463" fmla="*/ 606890 w 5734864"/>
              <a:gd name="connsiteY42-464" fmla="*/ 2320662 h 6858000"/>
              <a:gd name="connsiteX43-465" fmla="*/ 605558 w 5734864"/>
              <a:gd name="connsiteY43-466" fmla="*/ 2327897 h 6858000"/>
              <a:gd name="connsiteX44-467" fmla="*/ 602202 w 5734864"/>
              <a:gd name="connsiteY44-468" fmla="*/ 2357749 h 6858000"/>
              <a:gd name="connsiteX45-469" fmla="*/ 600213 w 5734864"/>
              <a:gd name="connsiteY45-470" fmla="*/ 2364905 h 6858000"/>
              <a:gd name="connsiteX46-471" fmla="*/ 597160 w 5734864"/>
              <a:gd name="connsiteY46-472" fmla="*/ 2388351 h 6858000"/>
              <a:gd name="connsiteX47-473" fmla="*/ 597982 w 5734864"/>
              <a:gd name="connsiteY47-474" fmla="*/ 2402296 h 6858000"/>
              <a:gd name="connsiteX48-475" fmla="*/ 593150 w 5734864"/>
              <a:gd name="connsiteY48-476" fmla="*/ 2420015 h 6858000"/>
              <a:gd name="connsiteX49-477" fmla="*/ 592833 w 5734864"/>
              <a:gd name="connsiteY49-478" fmla="*/ 2422749 h 6858000"/>
              <a:gd name="connsiteX50-479" fmla="*/ 594479 w 5734864"/>
              <a:gd name="connsiteY50-480" fmla="*/ 2426002 h 6858000"/>
              <a:gd name="connsiteX51-481" fmla="*/ 591963 w 5734864"/>
              <a:gd name="connsiteY51-482" fmla="*/ 2431950 h 6858000"/>
              <a:gd name="connsiteX52-483" fmla="*/ 591544 w 5734864"/>
              <a:gd name="connsiteY52-484" fmla="*/ 2433897 h 6858000"/>
              <a:gd name="connsiteX53-485" fmla="*/ 589519 w 5734864"/>
              <a:gd name="connsiteY53-486" fmla="*/ 2451398 h 6858000"/>
              <a:gd name="connsiteX54-487" fmla="*/ 590037 w 5734864"/>
              <a:gd name="connsiteY54-488" fmla="*/ 2455536 h 6858000"/>
              <a:gd name="connsiteX55-489" fmla="*/ 588179 w 5734864"/>
              <a:gd name="connsiteY55-490" fmla="*/ 2462981 h 6858000"/>
              <a:gd name="connsiteX56-491" fmla="*/ 583434 w 5734864"/>
              <a:gd name="connsiteY56-492" fmla="*/ 2503991 h 6858000"/>
              <a:gd name="connsiteX57-493" fmla="*/ 567942 w 5734864"/>
              <a:gd name="connsiteY57-494" fmla="*/ 2652936 h 6858000"/>
              <a:gd name="connsiteX58-495" fmla="*/ 573869 w 5734864"/>
              <a:gd name="connsiteY58-496" fmla="*/ 2670188 h 6858000"/>
              <a:gd name="connsiteX59-497" fmla="*/ 575243 w 5734864"/>
              <a:gd name="connsiteY59-498" fmla="*/ 2688114 h 6858000"/>
              <a:gd name="connsiteX60-499" fmla="*/ 573824 w 5734864"/>
              <a:gd name="connsiteY60-500" fmla="*/ 2689856 h 6858000"/>
              <a:gd name="connsiteX61-501" fmla="*/ 570699 w 5734864"/>
              <a:gd name="connsiteY61-502" fmla="*/ 2709353 h 6858000"/>
              <a:gd name="connsiteX62-503" fmla="*/ 573192 w 5734864"/>
              <a:gd name="connsiteY62-504" fmla="*/ 2714527 h 6858000"/>
              <a:gd name="connsiteX63-505" fmla="*/ 572044 w 5734864"/>
              <a:gd name="connsiteY63-506" fmla="*/ 2728187 h 6858000"/>
              <a:gd name="connsiteX64-507" fmla="*/ 572465 w 5734864"/>
              <a:gd name="connsiteY64-508" fmla="*/ 2755863 h 6858000"/>
              <a:gd name="connsiteX65-509" fmla="*/ 570028 w 5734864"/>
              <a:gd name="connsiteY65-510" fmla="*/ 2760324 h 6858000"/>
              <a:gd name="connsiteX66-511" fmla="*/ 566748 w 5734864"/>
              <a:gd name="connsiteY66-512" fmla="*/ 2800948 h 6858000"/>
              <a:gd name="connsiteX67-513" fmla="*/ 565509 w 5734864"/>
              <a:gd name="connsiteY67-514" fmla="*/ 2801167 h 6858000"/>
              <a:gd name="connsiteX68-515" fmla="*/ 559367 w 5734864"/>
              <a:gd name="connsiteY68-516" fmla="*/ 2811129 h 6858000"/>
              <a:gd name="connsiteX69-517" fmla="*/ 550354 w 5734864"/>
              <a:gd name="connsiteY69-518" fmla="*/ 2830949 h 6858000"/>
              <a:gd name="connsiteX70-519" fmla="*/ 514795 w 5734864"/>
              <a:gd name="connsiteY70-520" fmla="*/ 2872433 h 6858000"/>
              <a:gd name="connsiteX71-521" fmla="*/ 509875 w 5734864"/>
              <a:gd name="connsiteY71-522" fmla="*/ 2923099 h 6858000"/>
              <a:gd name="connsiteX72-523" fmla="*/ 509577 w 5734864"/>
              <a:gd name="connsiteY72-524" fmla="*/ 2923197 h 6858000"/>
              <a:gd name="connsiteX73-525" fmla="*/ 507597 w 5734864"/>
              <a:gd name="connsiteY73-526" fmla="*/ 2931868 h 6858000"/>
              <a:gd name="connsiteX74-527" fmla="*/ 507379 w 5734864"/>
              <a:gd name="connsiteY74-528" fmla="*/ 2938322 h 6858000"/>
              <a:gd name="connsiteX75-529" fmla="*/ 504725 w 5734864"/>
              <a:gd name="connsiteY75-530" fmla="*/ 2954519 h 6858000"/>
              <a:gd name="connsiteX76-531" fmla="*/ 502018 w 5734864"/>
              <a:gd name="connsiteY76-532" fmla="*/ 2959643 h 6858000"/>
              <a:gd name="connsiteX77-533" fmla="*/ 498360 w 5734864"/>
              <a:gd name="connsiteY77-534" fmla="*/ 2961019 h 6858000"/>
              <a:gd name="connsiteX78-535" fmla="*/ 498483 w 5734864"/>
              <a:gd name="connsiteY78-536" fmla="*/ 2962590 h 6858000"/>
              <a:gd name="connsiteX79-537" fmla="*/ 484403 w 5734864"/>
              <a:gd name="connsiteY79-538" fmla="*/ 2990538 h 6858000"/>
              <a:gd name="connsiteX80-539" fmla="*/ 463075 w 5734864"/>
              <a:gd name="connsiteY80-540" fmla="*/ 3055956 h 6858000"/>
              <a:gd name="connsiteX81-541" fmla="*/ 455013 w 5734864"/>
              <a:gd name="connsiteY81-542" fmla="*/ 3094482 h 6858000"/>
              <a:gd name="connsiteX82-543" fmla="*/ 428391 w 5734864"/>
              <a:gd name="connsiteY82-544" fmla="*/ 3198850 h 6858000"/>
              <a:gd name="connsiteX83-545" fmla="*/ 401440 w 5734864"/>
              <a:gd name="connsiteY83-546" fmla="*/ 3307560 h 6858000"/>
              <a:gd name="connsiteX84-547" fmla="*/ 386076 w 5734864"/>
              <a:gd name="connsiteY84-548" fmla="*/ 3373943 h 6858000"/>
              <a:gd name="connsiteX85-549" fmla="*/ 374726 w 5734864"/>
              <a:gd name="connsiteY85-550" fmla="*/ 3381364 h 6858000"/>
              <a:gd name="connsiteX86-551" fmla="*/ 369145 w 5734864"/>
              <a:gd name="connsiteY86-552" fmla="*/ 3383729 h 6858000"/>
              <a:gd name="connsiteX87-553" fmla="*/ 364294 w 5734864"/>
              <a:gd name="connsiteY87-554" fmla="*/ 3414159 h 6858000"/>
              <a:gd name="connsiteX88-555" fmla="*/ 366450 w 5734864"/>
              <a:gd name="connsiteY88-556" fmla="*/ 3436925 h 6858000"/>
              <a:gd name="connsiteX89-557" fmla="*/ 351743 w 5734864"/>
              <a:gd name="connsiteY89-558" fmla="*/ 3521619 h 6858000"/>
              <a:gd name="connsiteX90-559" fmla="*/ 345784 w 5734864"/>
              <a:gd name="connsiteY90-560" fmla="*/ 3603757 h 6858000"/>
              <a:gd name="connsiteX91-561" fmla="*/ 344198 w 5734864"/>
              <a:gd name="connsiteY91-562" fmla="*/ 3652424 h 6858000"/>
              <a:gd name="connsiteX92-563" fmla="*/ 352450 w 5734864"/>
              <a:gd name="connsiteY92-564" fmla="*/ 3665222 h 6858000"/>
              <a:gd name="connsiteX93-565" fmla="*/ 342621 w 5734864"/>
              <a:gd name="connsiteY93-566" fmla="*/ 3700804 h 6858000"/>
              <a:gd name="connsiteX94-567" fmla="*/ 341514 w 5734864"/>
              <a:gd name="connsiteY94-568" fmla="*/ 3734774 h 6858000"/>
              <a:gd name="connsiteX95-569" fmla="*/ 340607 w 5734864"/>
              <a:gd name="connsiteY95-570" fmla="*/ 3785153 h 6858000"/>
              <a:gd name="connsiteX96-571" fmla="*/ 340707 w 5734864"/>
              <a:gd name="connsiteY96-572" fmla="*/ 3788177 h 6858000"/>
              <a:gd name="connsiteX97-573" fmla="*/ 340361 w 5734864"/>
              <a:gd name="connsiteY97-574" fmla="*/ 3798803 h 6858000"/>
              <a:gd name="connsiteX98-575" fmla="*/ 339642 w 5734864"/>
              <a:gd name="connsiteY98-576" fmla="*/ 3838750 h 6858000"/>
              <a:gd name="connsiteX99-577" fmla="*/ 360295 w 5734864"/>
              <a:gd name="connsiteY99-578" fmla="*/ 4015196 h 6858000"/>
              <a:gd name="connsiteX100-579" fmla="*/ 339043 w 5734864"/>
              <a:gd name="connsiteY100-580" fmla="*/ 4052778 h 6858000"/>
              <a:gd name="connsiteX101-581" fmla="*/ 339343 w 5734864"/>
              <a:gd name="connsiteY101-582" fmla="*/ 4096257 h 6858000"/>
              <a:gd name="connsiteX102-583" fmla="*/ 340786 w 5734864"/>
              <a:gd name="connsiteY102-584" fmla="*/ 4321136 h 6858000"/>
              <a:gd name="connsiteX103-585" fmla="*/ 343158 w 5734864"/>
              <a:gd name="connsiteY103-586" fmla="*/ 4429174 h 6858000"/>
              <a:gd name="connsiteX104-587" fmla="*/ 334599 w 5734864"/>
              <a:gd name="connsiteY104-588" fmla="*/ 4449938 h 6858000"/>
              <a:gd name="connsiteX105-589" fmla="*/ 332890 w 5734864"/>
              <a:gd name="connsiteY105-590" fmla="*/ 4453515 h 6858000"/>
              <a:gd name="connsiteX106-591" fmla="*/ 331105 w 5734864"/>
              <a:gd name="connsiteY106-592" fmla="*/ 4467941 h 6858000"/>
              <a:gd name="connsiteX107-593" fmla="*/ 324289 w 5734864"/>
              <a:gd name="connsiteY107-594" fmla="*/ 4471861 h 6858000"/>
              <a:gd name="connsiteX108-595" fmla="*/ 317079 w 5734864"/>
              <a:gd name="connsiteY108-596" fmla="*/ 4493468 h 6858000"/>
              <a:gd name="connsiteX109-597" fmla="*/ 315557 w 5734864"/>
              <a:gd name="connsiteY109-598" fmla="*/ 4520067 h 6858000"/>
              <a:gd name="connsiteX110-599" fmla="*/ 315240 w 5734864"/>
              <a:gd name="connsiteY110-600" fmla="*/ 4536872 h 6858000"/>
              <a:gd name="connsiteX111-601" fmla="*/ 316200 w 5734864"/>
              <a:gd name="connsiteY111-602" fmla="*/ 4538297 h 6858000"/>
              <a:gd name="connsiteX112-603" fmla="*/ 317507 w 5734864"/>
              <a:gd name="connsiteY112-604" fmla="*/ 4547582 h 6858000"/>
              <a:gd name="connsiteX113-605" fmla="*/ 323078 w 5734864"/>
              <a:gd name="connsiteY113-606" fmla="*/ 4592102 h 6858000"/>
              <a:gd name="connsiteX114-607" fmla="*/ 328722 w 5734864"/>
              <a:gd name="connsiteY114-608" fmla="*/ 4667914 h 6858000"/>
              <a:gd name="connsiteX115-609" fmla="*/ 335597 w 5734864"/>
              <a:gd name="connsiteY115-610" fmla="*/ 4695035 h 6858000"/>
              <a:gd name="connsiteX116-611" fmla="*/ 339485 w 5734864"/>
              <a:gd name="connsiteY116-612" fmla="*/ 4695979 h 6858000"/>
              <a:gd name="connsiteX117-613" fmla="*/ 341089 w 5734864"/>
              <a:gd name="connsiteY117-614" fmla="*/ 4704268 h 6858000"/>
              <a:gd name="connsiteX118-615" fmla="*/ 342177 w 5734864"/>
              <a:gd name="connsiteY118-616" fmla="*/ 4706060 h 6858000"/>
              <a:gd name="connsiteX119-617" fmla="*/ 347751 w 5734864"/>
              <a:gd name="connsiteY119-618" fmla="*/ 4716754 h 6858000"/>
              <a:gd name="connsiteX120-619" fmla="*/ 344125 w 5734864"/>
              <a:gd name="connsiteY120-620" fmla="*/ 4764669 h 6858000"/>
              <a:gd name="connsiteX121-621" fmla="*/ 340188 w 5734864"/>
              <a:gd name="connsiteY121-622" fmla="*/ 4779386 h 6858000"/>
              <a:gd name="connsiteX122-623" fmla="*/ 335146 w 5734864"/>
              <a:gd name="connsiteY122-624" fmla="*/ 4787491 h 6858000"/>
              <a:gd name="connsiteX123-625" fmla="*/ 319124 w 5734864"/>
              <a:gd name="connsiteY123-626" fmla="*/ 4843514 h 6858000"/>
              <a:gd name="connsiteX124-627" fmla="*/ 305956 w 5734864"/>
              <a:gd name="connsiteY124-628" fmla="*/ 4881505 h 6858000"/>
              <a:gd name="connsiteX125-629" fmla="*/ 301062 w 5734864"/>
              <a:gd name="connsiteY125-630" fmla="*/ 4889332 h 6858000"/>
              <a:gd name="connsiteX126-631" fmla="*/ 302141 w 5734864"/>
              <a:gd name="connsiteY126-632" fmla="*/ 4899400 h 6858000"/>
              <a:gd name="connsiteX127-633" fmla="*/ 304424 w 5734864"/>
              <a:gd name="connsiteY127-634" fmla="*/ 4902664 h 6858000"/>
              <a:gd name="connsiteX128-635" fmla="*/ 293123 w 5734864"/>
              <a:gd name="connsiteY128-636" fmla="*/ 4932769 h 6858000"/>
              <a:gd name="connsiteX129-637" fmla="*/ 292275 w 5734864"/>
              <a:gd name="connsiteY129-638" fmla="*/ 4936482 h 6858000"/>
              <a:gd name="connsiteX130-639" fmla="*/ 288304 w 5734864"/>
              <a:gd name="connsiteY130-640" fmla="*/ 4962325 h 6858000"/>
              <a:gd name="connsiteX131-641" fmla="*/ 287420 w 5734864"/>
              <a:gd name="connsiteY131-642" fmla="*/ 5042193 h 6858000"/>
              <a:gd name="connsiteX132-643" fmla="*/ 287020 w 5734864"/>
              <a:gd name="connsiteY132-644" fmla="*/ 5065655 h 6858000"/>
              <a:gd name="connsiteX133-645" fmla="*/ 288488 w 5734864"/>
              <a:gd name="connsiteY133-646" fmla="*/ 5082216 h 6858000"/>
              <a:gd name="connsiteX134-647" fmla="*/ 282763 w 5734864"/>
              <a:gd name="connsiteY134-648" fmla="*/ 5127114 h 6858000"/>
              <a:gd name="connsiteX135-649" fmla="*/ 269316 w 5734864"/>
              <a:gd name="connsiteY135-650" fmla="*/ 5202682 h 6858000"/>
              <a:gd name="connsiteX136-651" fmla="*/ 269174 w 5734864"/>
              <a:gd name="connsiteY136-652" fmla="*/ 5230835 h 6858000"/>
              <a:gd name="connsiteX137-653" fmla="*/ 272679 w 5734864"/>
              <a:gd name="connsiteY137-654" fmla="*/ 5232660 h 6858000"/>
              <a:gd name="connsiteX138-655" fmla="*/ 272160 w 5734864"/>
              <a:gd name="connsiteY138-656" fmla="*/ 5241150 h 6858000"/>
              <a:gd name="connsiteX139-657" fmla="*/ 272760 w 5734864"/>
              <a:gd name="connsiteY139-658" fmla="*/ 5243156 h 6858000"/>
              <a:gd name="connsiteX140-659" fmla="*/ 275462 w 5734864"/>
              <a:gd name="connsiteY140-660" fmla="*/ 5254919 h 6858000"/>
              <a:gd name="connsiteX141-661" fmla="*/ 262897 w 5734864"/>
              <a:gd name="connsiteY141-662" fmla="*/ 5286259 h 6858000"/>
              <a:gd name="connsiteX142-663" fmla="*/ 252761 w 5734864"/>
              <a:gd name="connsiteY142-664" fmla="*/ 5357801 h 6858000"/>
              <a:gd name="connsiteX143-665" fmla="*/ 242360 w 5734864"/>
              <a:gd name="connsiteY143-666" fmla="*/ 5460080 h 6858000"/>
              <a:gd name="connsiteX144-667" fmla="*/ 229880 w 5734864"/>
              <a:gd name="connsiteY144-668" fmla="*/ 5539714 h 6858000"/>
              <a:gd name="connsiteX145-669" fmla="*/ 204283 w 5734864"/>
              <a:gd name="connsiteY145-670" fmla="*/ 5639080 h 6858000"/>
              <a:gd name="connsiteX146-671" fmla="*/ 198948 w 5734864"/>
              <a:gd name="connsiteY146-672" fmla="*/ 5710958 h 6858000"/>
              <a:gd name="connsiteX147-673" fmla="*/ 192367 w 5734864"/>
              <a:gd name="connsiteY147-674" fmla="*/ 5719859 h 6858000"/>
              <a:gd name="connsiteX148-675" fmla="*/ 188035 w 5734864"/>
              <a:gd name="connsiteY148-676" fmla="*/ 5729935 h 6858000"/>
              <a:gd name="connsiteX149-677" fmla="*/ 188428 w 5734864"/>
              <a:gd name="connsiteY149-678" fmla="*/ 5731182 h 6858000"/>
              <a:gd name="connsiteX150-679" fmla="*/ 181635 w 5734864"/>
              <a:gd name="connsiteY150-680" fmla="*/ 5753538 h 6858000"/>
              <a:gd name="connsiteX151-681" fmla="*/ 169744 w 5734864"/>
              <a:gd name="connsiteY151-682" fmla="*/ 5796307 h 6858000"/>
              <a:gd name="connsiteX152-683" fmla="*/ 170351 w 5734864"/>
              <a:gd name="connsiteY152-684" fmla="*/ 5796644 h 6858000"/>
              <a:gd name="connsiteX153-685" fmla="*/ 171559 w 5734864"/>
              <a:gd name="connsiteY153-686" fmla="*/ 5803435 h 6858000"/>
              <a:gd name="connsiteX154-687" fmla="*/ 172284 w 5734864"/>
              <a:gd name="connsiteY154-688" fmla="*/ 5816391 h 6858000"/>
              <a:gd name="connsiteX155-689" fmla="*/ 182542 w 5734864"/>
              <a:gd name="connsiteY155-690" fmla="*/ 5846382 h 6858000"/>
              <a:gd name="connsiteX156-691" fmla="*/ 175877 w 5734864"/>
              <a:gd name="connsiteY156-692" fmla="*/ 5871336 h 6858000"/>
              <a:gd name="connsiteX157-693" fmla="*/ 174910 w 5734864"/>
              <a:gd name="connsiteY157-694" fmla="*/ 5876376 h 6858000"/>
              <a:gd name="connsiteX158-695" fmla="*/ 175047 w 5734864"/>
              <a:gd name="connsiteY158-696" fmla="*/ 5876483 h 6858000"/>
              <a:gd name="connsiteX159-697" fmla="*/ 174335 w 5734864"/>
              <a:gd name="connsiteY159-698" fmla="*/ 5881814 h 6858000"/>
              <a:gd name="connsiteX160-699" fmla="*/ 171273 w 5734864"/>
              <a:gd name="connsiteY160-700" fmla="*/ 5895339 h 6858000"/>
              <a:gd name="connsiteX161-701" fmla="*/ 171658 w 5734864"/>
              <a:gd name="connsiteY161-702" fmla="*/ 5898749 h 6858000"/>
              <a:gd name="connsiteX162-703" fmla="*/ 174658 w 5734864"/>
              <a:gd name="connsiteY162-704" fmla="*/ 5919558 h 6858000"/>
              <a:gd name="connsiteX163-705" fmla="*/ 169099 w 5734864"/>
              <a:gd name="connsiteY163-706" fmla="*/ 5984417 h 6858000"/>
              <a:gd name="connsiteX164-707" fmla="*/ 162007 w 5734864"/>
              <a:gd name="connsiteY164-708" fmla="*/ 6049043 h 6858000"/>
              <a:gd name="connsiteX165-709" fmla="*/ 156875 w 5734864"/>
              <a:gd name="connsiteY165-710" fmla="*/ 6114000 h 6858000"/>
              <a:gd name="connsiteX166-711" fmla="*/ 165441 w 5734864"/>
              <a:gd name="connsiteY166-712" fmla="*/ 6146938 h 6858000"/>
              <a:gd name="connsiteX167-713" fmla="*/ 165177 w 5734864"/>
              <a:gd name="connsiteY167-714" fmla="*/ 6150658 h 6858000"/>
              <a:gd name="connsiteX168-715" fmla="*/ 161772 w 5734864"/>
              <a:gd name="connsiteY168-716" fmla="*/ 6160011 h 6858000"/>
              <a:gd name="connsiteX169-717" fmla="*/ 160051 w 5734864"/>
              <a:gd name="connsiteY169-718" fmla="*/ 6163393 h 6858000"/>
              <a:gd name="connsiteX170-719" fmla="*/ 158473 w 5734864"/>
              <a:gd name="connsiteY170-720" fmla="*/ 6168628 h 6858000"/>
              <a:gd name="connsiteX171-721" fmla="*/ 158573 w 5734864"/>
              <a:gd name="connsiteY171-722" fmla="*/ 6168799 h 6858000"/>
              <a:gd name="connsiteX172-723" fmla="*/ 146463 w 5734864"/>
              <a:gd name="connsiteY172-724" fmla="*/ 6196671 h 6858000"/>
              <a:gd name="connsiteX173-725" fmla="*/ 150209 w 5734864"/>
              <a:gd name="connsiteY173-726" fmla="*/ 6232365 h 6858000"/>
              <a:gd name="connsiteX174-727" fmla="*/ 148544 w 5734864"/>
              <a:gd name="connsiteY174-728" fmla="*/ 6246162 h 6858000"/>
              <a:gd name="connsiteX175-729" fmla="*/ 148403 w 5734864"/>
              <a:gd name="connsiteY175-730" fmla="*/ 6253754 h 6858000"/>
              <a:gd name="connsiteX176-731" fmla="*/ 138880 w 5734864"/>
              <a:gd name="connsiteY176-732" fmla="*/ 6276449 h 6858000"/>
              <a:gd name="connsiteX177-733" fmla="*/ 138683 w 5734864"/>
              <a:gd name="connsiteY177-734" fmla="*/ 6279721 h 6858000"/>
              <a:gd name="connsiteX178-735" fmla="*/ 130721 w 5734864"/>
              <a:gd name="connsiteY178-736" fmla="*/ 6293675 h 6858000"/>
              <a:gd name="connsiteX179-737" fmla="*/ 120717 w 5734864"/>
              <a:gd name="connsiteY179-738" fmla="*/ 6313967 h 6858000"/>
              <a:gd name="connsiteX180-739" fmla="*/ 120841 w 5734864"/>
              <a:gd name="connsiteY180-740" fmla="*/ 6315437 h 6858000"/>
              <a:gd name="connsiteX181-741" fmla="*/ 115208 w 5734864"/>
              <a:gd name="connsiteY181-742" fmla="*/ 6324024 h 6858000"/>
              <a:gd name="connsiteX182-743" fmla="*/ 101217 w 5734864"/>
              <a:gd name="connsiteY182-744" fmla="*/ 6365923 h 6858000"/>
              <a:gd name="connsiteX183-745" fmla="*/ 74946 w 5734864"/>
              <a:gd name="connsiteY183-746" fmla="*/ 6556817 h 6858000"/>
              <a:gd name="connsiteX184-747" fmla="*/ 16001 w 5734864"/>
              <a:gd name="connsiteY184-748" fmla="*/ 6808678 h 6858000"/>
              <a:gd name="connsiteX185-749" fmla="*/ 0 w 5734864"/>
              <a:gd name="connsiteY185-750" fmla="*/ 6858000 h 6858000"/>
              <a:gd name="connsiteX186-751" fmla="*/ 5734864 w 5734864"/>
              <a:gd name="connsiteY186-752" fmla="*/ 6858000 h 6858000"/>
              <a:gd name="connsiteX187-753" fmla="*/ 5734864 w 5734864"/>
              <a:gd name="connsiteY187-754"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p:cNvSpPr>
            <a:spLocks noGrp="1"/>
          </p:cNvSpPr>
          <p:nvPr>
            <p:ph type="title"/>
          </p:nvPr>
        </p:nvSpPr>
        <p:spPr>
          <a:xfrm>
            <a:off x="776" y="2639381"/>
            <a:ext cx="5257618" cy="955980"/>
          </a:xfrm>
        </p:spPr>
        <p:txBody>
          <a:bodyPr vert="horz" lIns="91440" tIns="45720" rIns="91440" bIns="45720" rtlCol="0" anchor="b">
            <a:normAutofit/>
          </a:bodyPr>
          <a:lstStyle/>
          <a:p>
            <a:pPr algn="ctr"/>
            <a:r>
              <a:rPr lang="en-US" b="1" dirty="0"/>
              <a:t>System Architecture</a:t>
            </a:r>
            <a:endParaRPr lang="en-US" b="1" kern="1200" dirty="0">
              <a:latin typeface="+mj-lt"/>
              <a:ea typeface="Calibri Light" panose="020F0302020204030204"/>
              <a:cs typeface="Calibri Light" panose="020F0302020204030204"/>
            </a:endParaRPr>
          </a:p>
        </p:txBody>
      </p:sp>
      <p:pic>
        <p:nvPicPr>
          <p:cNvPr id="4" name="Picture 3" descr="A diagram of a tree&#10;&#10;Description automatically generated"/>
          <p:cNvPicPr>
            <a:picLocks noChangeAspect="1"/>
          </p:cNvPicPr>
          <p:nvPr/>
        </p:nvPicPr>
        <p:blipFill>
          <a:blip r:embed="rId1"/>
          <a:stretch>
            <a:fillRect/>
          </a:stretch>
        </p:blipFill>
        <p:spPr>
          <a:xfrm>
            <a:off x="5804762" y="437640"/>
            <a:ext cx="6129130" cy="629979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400" y="380282"/>
            <a:ext cx="7783219" cy="1126407"/>
          </a:xfrm>
        </p:spPr>
        <p:txBody>
          <a:bodyPr/>
          <a:lstStyle/>
          <a:p>
            <a:r>
              <a:rPr lang="en-US" b="1">
                <a:cs typeface="Calibri Light" panose="020F0302020204030204"/>
              </a:rPr>
              <a:t>System Modules</a:t>
            </a:r>
            <a:endParaRPr lang="en-US" b="1"/>
          </a:p>
        </p:txBody>
      </p:sp>
      <p:sp>
        <p:nvSpPr>
          <p:cNvPr id="3" name="TextBox 2"/>
          <p:cNvSpPr txBox="1"/>
          <p:nvPr/>
        </p:nvSpPr>
        <p:spPr>
          <a:xfrm>
            <a:off x="507803" y="1710267"/>
            <a:ext cx="11565072" cy="441892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dirty="0"/>
              <a:t> To implement this project we have designed following modules </a:t>
            </a:r>
            <a:endParaRPr lang="en-US" sz="2000" dirty="0"/>
          </a:p>
          <a:p>
            <a:endParaRPr lang="en-US" sz="2000">
              <a:cs typeface="Calibri" panose="020F0502020204030204"/>
            </a:endParaRPr>
          </a:p>
          <a:p>
            <a:r>
              <a:rPr lang="en-US" sz="2000" dirty="0"/>
              <a:t> </a:t>
            </a:r>
            <a:r>
              <a:rPr lang="en-US" sz="2000" dirty="0">
                <a:latin typeface="Calibri" panose="020F0502020204030204"/>
                <a:ea typeface="Calibri" panose="020F0502020204030204"/>
                <a:cs typeface="Calibri" panose="020F0502020204030204"/>
              </a:rPr>
              <a:t>          </a:t>
            </a:r>
            <a:r>
              <a:rPr lang="en-US" sz="2000" b="1" dirty="0">
                <a:latin typeface="Calibri" panose="020F0502020204030204"/>
                <a:ea typeface="Calibri" panose="020F0502020204030204"/>
                <a:cs typeface="Calibri" panose="020F0502020204030204"/>
              </a:rPr>
              <a:t>1.Upload Stock Dataset</a:t>
            </a:r>
            <a:endParaRPr lang="en-US" sz="2000" dirty="0">
              <a:latin typeface="Calibri" panose="020F0502020204030204"/>
              <a:ea typeface="Calibri" panose="020F0502020204030204"/>
              <a:cs typeface="Calibri" panose="020F0502020204030204"/>
            </a:endParaRPr>
          </a:p>
          <a:p>
            <a:endParaRPr lang="en-US" sz="2000" b="1" dirty="0">
              <a:latin typeface="Calibri" panose="020F0502020204030204"/>
              <a:ea typeface="Calibri" panose="020F0502020204030204"/>
              <a:cs typeface="Calibri" panose="020F0502020204030204"/>
            </a:endParaRPr>
          </a:p>
          <a:p>
            <a:r>
              <a:rPr lang="en-US" sz="2000" dirty="0"/>
              <a:t> </a:t>
            </a:r>
            <a:r>
              <a:rPr lang="en-US" sz="2000" dirty="0">
                <a:latin typeface="Calibri" panose="020F0502020204030204"/>
                <a:ea typeface="Calibri" panose="020F0502020204030204"/>
                <a:cs typeface="Calibri" panose="020F0502020204030204"/>
              </a:rPr>
              <a:t>          </a:t>
            </a:r>
            <a:r>
              <a:rPr lang="en-US" sz="2000" b="1" dirty="0">
                <a:latin typeface="Calibri" panose="020F0502020204030204"/>
                <a:ea typeface="Calibri" panose="020F0502020204030204"/>
                <a:cs typeface="Calibri" panose="020F0502020204030204"/>
              </a:rPr>
              <a:t>2.Preprocess Dataset</a:t>
            </a:r>
            <a:endParaRPr lang="en-US" sz="2000" dirty="0">
              <a:latin typeface="Calibri" panose="020F0502020204030204"/>
              <a:ea typeface="Calibri" panose="020F0502020204030204"/>
              <a:cs typeface="Calibri" panose="020F0502020204030204"/>
            </a:endParaRPr>
          </a:p>
          <a:p>
            <a:endParaRPr lang="en-US" sz="2000" b="1" dirty="0">
              <a:latin typeface="Calibri" panose="020F0502020204030204"/>
              <a:ea typeface="Calibri" panose="020F0502020204030204"/>
              <a:cs typeface="Calibri" panose="020F0502020204030204"/>
            </a:endParaRPr>
          </a:p>
          <a:p>
            <a:r>
              <a:rPr lang="en-US" sz="2000" dirty="0"/>
              <a:t>       </a:t>
            </a:r>
            <a:r>
              <a:rPr lang="en-US" sz="2000" dirty="0">
                <a:latin typeface="Calibri" panose="020F0502020204030204"/>
                <a:ea typeface="Calibri" panose="020F0502020204030204"/>
                <a:cs typeface="Calibri" panose="020F0502020204030204"/>
              </a:rPr>
              <a:t>    </a:t>
            </a:r>
            <a:r>
              <a:rPr lang="en-US" sz="2000" b="1" dirty="0">
                <a:latin typeface="Calibri" panose="020F0502020204030204"/>
                <a:ea typeface="Calibri" panose="020F0502020204030204"/>
                <a:cs typeface="Calibri" panose="020F0502020204030204"/>
              </a:rPr>
              <a:t>3.Run Continuous Prediction</a:t>
            </a:r>
            <a:endParaRPr lang="en-US" sz="2000" dirty="0">
              <a:latin typeface="Calibri" panose="020F0502020204030204"/>
              <a:ea typeface="Calibri" panose="020F0502020204030204"/>
              <a:cs typeface="Calibri" panose="020F0502020204030204"/>
            </a:endParaRPr>
          </a:p>
          <a:p>
            <a:endParaRPr lang="en-US" sz="2000" b="1" dirty="0">
              <a:latin typeface="Calibri" panose="020F0502020204030204"/>
              <a:ea typeface="Calibri" panose="020F0502020204030204"/>
              <a:cs typeface="Calibri" panose="020F0502020204030204"/>
            </a:endParaRPr>
          </a:p>
          <a:p>
            <a:r>
              <a:rPr lang="en-US" sz="2000" dirty="0"/>
              <a:t> </a:t>
            </a:r>
            <a:r>
              <a:rPr lang="en-US" sz="2000" dirty="0">
                <a:latin typeface="Calibri" panose="020F0502020204030204"/>
                <a:ea typeface="Calibri" panose="020F0502020204030204"/>
                <a:cs typeface="Calibri" panose="020F0502020204030204"/>
              </a:rPr>
              <a:t>          </a:t>
            </a:r>
            <a:r>
              <a:rPr lang="en-US" sz="2000" b="1" dirty="0">
                <a:latin typeface="Calibri" panose="020F0502020204030204"/>
                <a:ea typeface="Calibri" panose="020F0502020204030204"/>
                <a:cs typeface="Calibri" panose="020F0502020204030204"/>
              </a:rPr>
              <a:t>4.Run Binary Prediction</a:t>
            </a:r>
            <a:endParaRPr lang="en-US" sz="2000" dirty="0">
              <a:latin typeface="Calibri" panose="020F0502020204030204"/>
              <a:ea typeface="Calibri" panose="020F0502020204030204"/>
              <a:cs typeface="Calibri" panose="020F0502020204030204"/>
            </a:endParaRPr>
          </a:p>
          <a:p>
            <a:endParaRPr lang="en-US" sz="2000" b="1" dirty="0">
              <a:latin typeface="Calibri" panose="020F0502020204030204"/>
              <a:ea typeface="Calibri" panose="020F0502020204030204"/>
              <a:cs typeface="Calibri" panose="020F0502020204030204"/>
            </a:endParaRPr>
          </a:p>
          <a:p>
            <a:r>
              <a:rPr lang="en-US" sz="2000" dirty="0"/>
              <a:t> </a:t>
            </a:r>
            <a:r>
              <a:rPr lang="en-US" sz="2000" dirty="0">
                <a:latin typeface="Calibri" panose="020F0502020204030204"/>
                <a:ea typeface="Calibri" panose="020F0502020204030204"/>
                <a:cs typeface="Calibri" panose="020F0502020204030204"/>
              </a:rPr>
              <a:t>          </a:t>
            </a:r>
            <a:r>
              <a:rPr lang="en-US" sz="2000" b="1" dirty="0">
                <a:latin typeface="Calibri" panose="020F0502020204030204"/>
                <a:ea typeface="Calibri" panose="020F0502020204030204"/>
                <a:cs typeface="Calibri" panose="020F0502020204030204"/>
              </a:rPr>
              <a:t>5.Comparison Graph</a:t>
            </a:r>
            <a:endParaRPr lang="en-US" sz="2000" dirty="0">
              <a:latin typeface="Calibri" panose="020F0502020204030204"/>
              <a:ea typeface="Calibri" panose="020F0502020204030204"/>
              <a:cs typeface="Calibri" panose="020F0502020204030204"/>
            </a:endParaRPr>
          </a:p>
          <a:p>
            <a:endParaRPr lang="en-US" sz="2000" b="1" dirty="0">
              <a:latin typeface="Calibri" panose="020F0502020204030204"/>
              <a:ea typeface="Calibri" panose="020F0502020204030204"/>
              <a:cs typeface="Calibri" panose="020F0502020204030204"/>
            </a:endParaRPr>
          </a:p>
          <a:p>
            <a:r>
              <a:rPr lang="en-US" sz="2000" dirty="0"/>
              <a:t> </a:t>
            </a:r>
            <a:r>
              <a:rPr lang="en-US" sz="2000" dirty="0">
                <a:latin typeface="Calibri" panose="020F0502020204030204"/>
                <a:ea typeface="Calibri" panose="020F0502020204030204"/>
                <a:cs typeface="Calibri" panose="020F0502020204030204"/>
              </a:rPr>
              <a:t>          </a:t>
            </a:r>
            <a:r>
              <a:rPr lang="en-US" sz="2000" b="1" dirty="0">
                <a:latin typeface="Calibri" panose="020F0502020204030204"/>
                <a:ea typeface="Calibri" panose="020F0502020204030204"/>
                <a:cs typeface="Calibri" panose="020F0502020204030204"/>
              </a:rPr>
              <a:t>6.View Comparison Table</a:t>
            </a:r>
            <a:endParaRPr lang="en-US" sz="2000" b="1" dirty="0">
              <a:latin typeface="Calibri" panose="020F0502020204030204"/>
              <a:ea typeface="Calibri" panose="020F0502020204030204"/>
              <a:cs typeface="Calibri" panose="020F0502020204030204"/>
            </a:endParaRPr>
          </a:p>
          <a:p>
            <a:endParaRPr lang="en-US" sz="2000" b="1" dirty="0">
              <a:latin typeface="DM Sans"/>
              <a:ea typeface="Calibri" panose="020F0502020204030204"/>
              <a:cs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1715" y="333090"/>
            <a:ext cx="7309086" cy="770468"/>
          </a:xfrm>
        </p:spPr>
        <p:txBody>
          <a:bodyPr/>
          <a:lstStyle/>
          <a:p>
            <a:r>
              <a:rPr lang="en-US" b="1">
                <a:cs typeface="Calibri Light" panose="020F0302020204030204"/>
              </a:rPr>
              <a:t>UML Diagrams</a:t>
            </a:r>
            <a:br>
              <a:rPr lang="en-US" b="1">
                <a:cs typeface="Calibri Light" panose="020F0302020204030204"/>
              </a:rPr>
            </a:br>
            <a:endParaRPr lang="en-US" b="1"/>
          </a:p>
        </p:txBody>
      </p:sp>
      <p:sp>
        <p:nvSpPr>
          <p:cNvPr id="5" name="TextBox 4"/>
          <p:cNvSpPr txBox="1"/>
          <p:nvPr/>
        </p:nvSpPr>
        <p:spPr>
          <a:xfrm>
            <a:off x="533400" y="729343"/>
            <a:ext cx="3040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cs typeface="Calibri" panose="020F0502020204030204"/>
              </a:rPr>
              <a:t>SEQUENCE DIAGRAM:</a:t>
            </a:r>
            <a:endParaRPr lang="en-US" sz="2400" b="1" dirty="0">
              <a:cs typeface="Calibri" panose="020F0502020204030204"/>
            </a:endParaRPr>
          </a:p>
        </p:txBody>
      </p:sp>
      <p:pic>
        <p:nvPicPr>
          <p:cNvPr id="11" name="Picture 10"/>
          <p:cNvPicPr>
            <a:picLocks noChangeAspect="1"/>
          </p:cNvPicPr>
          <p:nvPr/>
        </p:nvPicPr>
        <p:blipFill>
          <a:blip r:embed="rId1"/>
          <a:stretch>
            <a:fillRect/>
          </a:stretch>
        </p:blipFill>
        <p:spPr>
          <a:xfrm>
            <a:off x="2471057" y="1513385"/>
            <a:ext cx="8143194" cy="52309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1715" y="333090"/>
            <a:ext cx="7309086" cy="770468"/>
          </a:xfrm>
        </p:spPr>
        <p:txBody>
          <a:bodyPr/>
          <a:lstStyle/>
          <a:p>
            <a:r>
              <a:rPr lang="en-US" b="1" dirty="0">
                <a:cs typeface="Calibri Light" panose="020F0302020204030204"/>
              </a:rPr>
              <a:t>UML Diagrams</a:t>
            </a:r>
            <a:br>
              <a:rPr lang="en-US" b="1" dirty="0">
                <a:cs typeface="Calibri Light" panose="020F0302020204030204"/>
              </a:rPr>
            </a:br>
            <a:endParaRPr lang="en-US" b="1" dirty="0"/>
          </a:p>
        </p:txBody>
      </p:sp>
      <p:sp>
        <p:nvSpPr>
          <p:cNvPr id="5" name="TextBox 4"/>
          <p:cNvSpPr txBox="1"/>
          <p:nvPr/>
        </p:nvSpPr>
        <p:spPr>
          <a:xfrm>
            <a:off x="435429" y="602451"/>
            <a:ext cx="3040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cs typeface="Calibri" panose="020F0502020204030204"/>
              </a:rPr>
              <a:t>USE CASE DIAGRAM:</a:t>
            </a:r>
            <a:endParaRPr lang="en-US" sz="2400" b="1" dirty="0">
              <a:cs typeface="Calibri" panose="020F0502020204030204"/>
            </a:endParaRPr>
          </a:p>
        </p:txBody>
      </p:sp>
      <p:pic>
        <p:nvPicPr>
          <p:cNvPr id="4" name="Picture 3"/>
          <p:cNvPicPr>
            <a:picLocks noChangeAspect="1"/>
          </p:cNvPicPr>
          <p:nvPr/>
        </p:nvPicPr>
        <p:blipFill>
          <a:blip r:embed="rId1"/>
          <a:stretch>
            <a:fillRect/>
          </a:stretch>
        </p:blipFill>
        <p:spPr>
          <a:xfrm>
            <a:off x="1371600" y="1148072"/>
            <a:ext cx="10308771" cy="543994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44285" y="326219"/>
            <a:ext cx="30987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800" b="1" dirty="0"/>
              <a:t>CLASS</a:t>
            </a:r>
            <a:r>
              <a:rPr lang="en-US" sz="2400" b="1" dirty="0"/>
              <a:t> </a:t>
            </a:r>
            <a:r>
              <a:rPr lang="en-US" sz="2800" b="1" dirty="0"/>
              <a:t>DIAGRAM</a:t>
            </a:r>
            <a:r>
              <a:rPr lang="en-US" sz="2400" b="1" dirty="0"/>
              <a:t>:​</a:t>
            </a:r>
            <a:endParaRPr lang="en-US" sz="2400" b="1" dirty="0">
              <a:cs typeface="Calibri" panose="020F0502020204030204"/>
            </a:endParaRPr>
          </a:p>
        </p:txBody>
      </p:sp>
      <p:pic>
        <p:nvPicPr>
          <p:cNvPr id="4" name="Picture 3"/>
          <p:cNvPicPr>
            <a:picLocks noChangeAspect="1"/>
          </p:cNvPicPr>
          <p:nvPr/>
        </p:nvPicPr>
        <p:blipFill>
          <a:blip r:embed="rId1"/>
          <a:stretch>
            <a:fillRect/>
          </a:stretch>
        </p:blipFill>
        <p:spPr>
          <a:xfrm>
            <a:off x="3973286" y="179614"/>
            <a:ext cx="7984179" cy="649877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p>
            <a:endParaRPr lang="en-US"/>
          </a:p>
        </p:txBody>
      </p:sp>
      <p:sp>
        <p:nvSpPr>
          <p:cNvPr id="4" name="TextBox 3"/>
          <p:cNvSpPr txBox="1"/>
          <p:nvPr/>
        </p:nvSpPr>
        <p:spPr>
          <a:xfrm>
            <a:off x="610073" y="108098"/>
            <a:ext cx="9548037" cy="76835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558800" algn="ctr"/>
            <a:r>
              <a:rPr lang="en-US" sz="1600" b="1" dirty="0">
                <a:latin typeface="Times New Roman" panose="02020603050405020304"/>
                <a:cs typeface="Times New Roman" panose="02020603050405020304"/>
              </a:rPr>
              <a:t>IMPLEMENTATION</a:t>
            </a:r>
            <a:endParaRPr lang="en-US" sz="1600" b="1" dirty="0">
              <a:latin typeface="Times New Roman" panose="02020603050405020304"/>
              <a:cs typeface="Times New Roman" panose="02020603050405020304"/>
            </a:endParaRPr>
          </a:p>
          <a:p>
            <a:pPr marL="558800"/>
            <a:endParaRPr lang="en-US" sz="1400" b="1" dirty="0">
              <a:latin typeface="Times New Roman" panose="02020603050405020304"/>
              <a:cs typeface="Times New Roman" panose="02020603050405020304"/>
            </a:endParaRPr>
          </a:p>
          <a:p>
            <a:pPr marL="558800"/>
            <a:endParaRPr lang="en-US" sz="1400" dirty="0">
              <a:latin typeface="Times New Roman" panose="02020603050405020304"/>
              <a:cs typeface="Times New Roman" panose="02020603050405020304"/>
            </a:endParaRPr>
          </a:p>
        </p:txBody>
      </p:sp>
      <p:pic>
        <p:nvPicPr>
          <p:cNvPr id="2" name="Content Placeholder 1"/>
          <p:cNvPicPr>
            <a:picLocks noChangeAspect="1"/>
          </p:cNvPicPr>
          <p:nvPr>
            <p:ph sz="quarter" idx="27"/>
          </p:nvPr>
        </p:nvPicPr>
        <p:blipFill>
          <a:blip r:embed="rId1"/>
          <a:stretch>
            <a:fillRect/>
          </a:stretch>
        </p:blipFill>
        <p:spPr>
          <a:xfrm>
            <a:off x="276225" y="1188085"/>
            <a:ext cx="7653655" cy="5453380"/>
          </a:xfrm>
          <a:prstGeom prst="rect">
            <a:avLst/>
          </a:prstGeom>
        </p:spPr>
      </p:pic>
      <p:pic>
        <p:nvPicPr>
          <p:cNvPr id="5" name="Content Placeholder 4"/>
          <p:cNvPicPr>
            <a:picLocks noChangeAspect="1"/>
          </p:cNvPicPr>
          <p:nvPr>
            <p:ph sz="quarter" idx="26"/>
          </p:nvPr>
        </p:nvPicPr>
        <p:blipFill>
          <a:blip r:embed="rId2"/>
          <a:stretch>
            <a:fillRect/>
          </a:stretch>
        </p:blipFill>
        <p:spPr>
          <a:xfrm>
            <a:off x="8193405" y="1254125"/>
            <a:ext cx="3795395" cy="52108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p>
            <a:endParaRPr lang="en-US"/>
          </a:p>
        </p:txBody>
      </p:sp>
      <p:sp>
        <p:nvSpPr>
          <p:cNvPr id="4" name="Text Box 3"/>
          <p:cNvSpPr txBox="1"/>
          <p:nvPr/>
        </p:nvSpPr>
        <p:spPr>
          <a:xfrm>
            <a:off x="2879090" y="284480"/>
            <a:ext cx="6096000" cy="435610"/>
          </a:xfrm>
          <a:prstGeom prst="rect">
            <a:avLst/>
          </a:prstGeom>
          <a:noFill/>
        </p:spPr>
        <p:txBody>
          <a:bodyPr wrap="square" rtlCol="0" anchor="t">
            <a:noAutofit/>
          </a:bodyPr>
          <a:p>
            <a:pPr marL="558800" algn="ctr"/>
            <a:r>
              <a:rPr lang="en-US" sz="1600" b="1" dirty="0">
                <a:latin typeface="Times New Roman" panose="02020603050405020304"/>
                <a:cs typeface="Times New Roman" panose="02020603050405020304"/>
                <a:sym typeface="+mn-ea"/>
              </a:rPr>
              <a:t>IMPLEMENTATION</a:t>
            </a:r>
            <a:endParaRPr lang="en-US" sz="1600" b="1" dirty="0">
              <a:latin typeface="Times New Roman" panose="02020603050405020304"/>
              <a:cs typeface="Times New Roman" panose="02020603050405020304"/>
              <a:sym typeface="+mn-ea"/>
            </a:endParaRPr>
          </a:p>
        </p:txBody>
      </p:sp>
      <p:pic>
        <p:nvPicPr>
          <p:cNvPr id="7" name="Content Placeholder 6"/>
          <p:cNvPicPr>
            <a:picLocks noChangeAspect="1"/>
          </p:cNvPicPr>
          <p:nvPr>
            <p:ph sz="quarter" idx="27"/>
          </p:nvPr>
        </p:nvPicPr>
        <p:blipFill>
          <a:blip r:embed="rId1"/>
          <a:stretch>
            <a:fillRect/>
          </a:stretch>
        </p:blipFill>
        <p:spPr>
          <a:xfrm>
            <a:off x="6630670" y="1211580"/>
            <a:ext cx="5261610" cy="5529580"/>
          </a:xfrm>
          <a:prstGeom prst="rect">
            <a:avLst/>
          </a:prstGeom>
        </p:spPr>
      </p:pic>
      <p:pic>
        <p:nvPicPr>
          <p:cNvPr id="9" name="Content Placeholder 8"/>
          <p:cNvPicPr>
            <a:picLocks noChangeAspect="1"/>
          </p:cNvPicPr>
          <p:nvPr>
            <p:ph sz="quarter" idx="26"/>
          </p:nvPr>
        </p:nvPicPr>
        <p:blipFill>
          <a:blip r:embed="rId2"/>
          <a:stretch>
            <a:fillRect/>
          </a:stretch>
        </p:blipFill>
        <p:spPr>
          <a:xfrm>
            <a:off x="727710" y="1212215"/>
            <a:ext cx="5465445" cy="54660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p>
            <a:endParaRPr lang="en-US"/>
          </a:p>
        </p:txBody>
      </p:sp>
      <p:pic>
        <p:nvPicPr>
          <p:cNvPr id="4" name="Content Placeholder 3"/>
          <p:cNvPicPr>
            <a:picLocks noChangeAspect="1"/>
          </p:cNvPicPr>
          <p:nvPr>
            <p:ph sz="quarter" idx="27"/>
          </p:nvPr>
        </p:nvPicPr>
        <p:blipFill>
          <a:blip r:embed="rId1"/>
          <a:stretch>
            <a:fillRect/>
          </a:stretch>
        </p:blipFill>
        <p:spPr>
          <a:xfrm>
            <a:off x="381000" y="836295"/>
            <a:ext cx="5494655" cy="5835650"/>
          </a:xfrm>
          <a:prstGeom prst="rect">
            <a:avLst/>
          </a:prstGeom>
        </p:spPr>
      </p:pic>
      <p:pic>
        <p:nvPicPr>
          <p:cNvPr id="6" name="Content Placeholder 5"/>
          <p:cNvPicPr>
            <a:picLocks noChangeAspect="1"/>
          </p:cNvPicPr>
          <p:nvPr>
            <p:ph sz="quarter" idx="26"/>
          </p:nvPr>
        </p:nvPicPr>
        <p:blipFill>
          <a:blip r:embed="rId2"/>
          <a:stretch>
            <a:fillRect/>
          </a:stretch>
        </p:blipFill>
        <p:spPr>
          <a:xfrm>
            <a:off x="6096000" y="856615"/>
            <a:ext cx="5937885" cy="58153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p>
            <a:endParaRPr lang="en-US"/>
          </a:p>
        </p:txBody>
      </p:sp>
      <p:pic>
        <p:nvPicPr>
          <p:cNvPr id="4" name="Content Placeholder 3"/>
          <p:cNvPicPr>
            <a:picLocks noChangeAspect="1"/>
          </p:cNvPicPr>
          <p:nvPr>
            <p:ph sz="quarter" idx="27"/>
          </p:nvPr>
        </p:nvPicPr>
        <p:blipFill>
          <a:blip r:embed="rId1"/>
          <a:stretch>
            <a:fillRect/>
          </a:stretch>
        </p:blipFill>
        <p:spPr>
          <a:xfrm>
            <a:off x="17780" y="807085"/>
            <a:ext cx="5127625" cy="5832475"/>
          </a:xfrm>
          <a:prstGeom prst="rect">
            <a:avLst/>
          </a:prstGeom>
        </p:spPr>
      </p:pic>
      <p:pic>
        <p:nvPicPr>
          <p:cNvPr id="6" name="Content Placeholder 5"/>
          <p:cNvPicPr>
            <a:picLocks noChangeAspect="1"/>
          </p:cNvPicPr>
          <p:nvPr>
            <p:ph sz="quarter" idx="26"/>
          </p:nvPr>
        </p:nvPicPr>
        <p:blipFill>
          <a:blip r:embed="rId2"/>
          <a:stretch>
            <a:fillRect/>
          </a:stretch>
        </p:blipFill>
        <p:spPr>
          <a:xfrm>
            <a:off x="5208905" y="795655"/>
            <a:ext cx="6983095" cy="5843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704859" y="409322"/>
            <a:ext cx="5519272" cy="730103"/>
          </a:xfrm>
        </p:spPr>
        <p:txBody>
          <a:bodyPr/>
          <a:lstStyle/>
          <a:p>
            <a:r>
              <a:rPr lang="en-US">
                <a:latin typeface="Calibri" panose="020F0502020204030204"/>
                <a:ea typeface="Calibri Light" panose="020F0302020204030204"/>
                <a:cs typeface="Calibri Light" panose="020F0302020204030204"/>
              </a:rPr>
              <a:t>Table of contents</a:t>
            </a:r>
            <a:endParaRPr lang="en-US">
              <a:latin typeface="Calibri" panose="020F0502020204030204"/>
              <a:cs typeface="Calibri" panose="020F0502020204030204"/>
            </a:endParaRPr>
          </a:p>
        </p:txBody>
      </p:sp>
      <p:sp>
        <p:nvSpPr>
          <p:cNvPr id="4" name="TextBox 3"/>
          <p:cNvSpPr txBox="1"/>
          <p:nvPr/>
        </p:nvSpPr>
        <p:spPr>
          <a:xfrm>
            <a:off x="700964" y="1335777"/>
            <a:ext cx="5507665" cy="4862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buFont typeface="Wingdings" panose="05000000000000000000"/>
              <a:buChar char="q"/>
            </a:pPr>
            <a:r>
              <a:rPr lang="en-US" sz="3200" dirty="0">
                <a:ea typeface="+mn-lt"/>
                <a:cs typeface="+mn-lt"/>
              </a:rPr>
              <a:t>Abstract</a:t>
            </a:r>
            <a:endParaRPr lang="en-US" sz="3200" dirty="0">
              <a:ea typeface="Calibri" panose="020F0502020204030204"/>
              <a:cs typeface="Calibri" panose="020F0502020204030204"/>
            </a:endParaRPr>
          </a:p>
          <a:p>
            <a:pPr marL="342900" indent="-342900">
              <a:buFont typeface="Wingdings" panose="05000000000000000000"/>
              <a:buChar char="q"/>
            </a:pPr>
            <a:r>
              <a:rPr lang="en-US" sz="3200" dirty="0">
                <a:ea typeface="+mn-lt"/>
                <a:cs typeface="+mn-lt"/>
              </a:rPr>
              <a:t>Existing Systems</a:t>
            </a:r>
            <a:endParaRPr lang="en-US" sz="3200" dirty="0">
              <a:ea typeface="Calibri" panose="020F0502020204030204"/>
              <a:cs typeface="Calibri" panose="020F0502020204030204"/>
            </a:endParaRPr>
          </a:p>
          <a:p>
            <a:pPr marL="342900" indent="-342900">
              <a:buFont typeface="Wingdings" panose="05000000000000000000"/>
              <a:buChar char="q"/>
            </a:pPr>
            <a:r>
              <a:rPr lang="en-US" sz="3200" dirty="0">
                <a:ea typeface="+mn-lt"/>
                <a:cs typeface="+mn-lt"/>
              </a:rPr>
              <a:t>Disadvantages</a:t>
            </a:r>
            <a:endParaRPr lang="en-US" sz="3200" dirty="0">
              <a:ea typeface="Calibri" panose="020F0502020204030204"/>
              <a:cs typeface="Calibri" panose="020F0502020204030204"/>
            </a:endParaRPr>
          </a:p>
          <a:p>
            <a:pPr marL="342900" indent="-342900">
              <a:buFont typeface="Wingdings" panose="05000000000000000000"/>
              <a:buChar char="q"/>
            </a:pPr>
            <a:r>
              <a:rPr lang="en-US" sz="3200" dirty="0">
                <a:ea typeface="+mn-lt"/>
                <a:cs typeface="+mn-lt"/>
              </a:rPr>
              <a:t>Proposed System</a:t>
            </a:r>
            <a:endParaRPr lang="en-US" sz="3200" dirty="0">
              <a:ea typeface="Calibri" panose="020F0502020204030204"/>
              <a:cs typeface="Calibri" panose="020F0502020204030204"/>
            </a:endParaRPr>
          </a:p>
          <a:p>
            <a:pPr marL="342900" indent="-342900">
              <a:buFont typeface="Wingdings" panose="05000000000000000000"/>
              <a:buChar char="q"/>
            </a:pPr>
            <a:r>
              <a:rPr lang="en-US" sz="3200" dirty="0">
                <a:ea typeface="+mn-lt"/>
                <a:cs typeface="+mn-lt"/>
              </a:rPr>
              <a:t>Advantages</a:t>
            </a:r>
            <a:endParaRPr lang="en-US" sz="3200" dirty="0">
              <a:ea typeface="Calibri" panose="020F0502020204030204"/>
              <a:cs typeface="Calibri" panose="020F0502020204030204"/>
            </a:endParaRPr>
          </a:p>
          <a:p>
            <a:pPr marL="342900" indent="-342900">
              <a:buFont typeface="Wingdings" panose="05000000000000000000"/>
              <a:buChar char="q"/>
            </a:pPr>
            <a:r>
              <a:rPr lang="en-US" sz="3200" dirty="0">
                <a:ea typeface="+mn-lt"/>
                <a:cs typeface="+mn-lt"/>
              </a:rPr>
              <a:t>Hardware and Software Requirements</a:t>
            </a:r>
            <a:endParaRPr lang="en-US" sz="3200" dirty="0">
              <a:ea typeface="Calibri" panose="020F0502020204030204"/>
              <a:cs typeface="Calibri" panose="020F0502020204030204"/>
            </a:endParaRPr>
          </a:p>
          <a:p>
            <a:pPr marL="342900" indent="-342900">
              <a:buFont typeface="Wingdings" panose="05000000000000000000"/>
              <a:buChar char="q"/>
            </a:pPr>
            <a:r>
              <a:rPr lang="en-US" sz="3200" dirty="0">
                <a:ea typeface="+mn-lt"/>
                <a:cs typeface="+mn-lt"/>
              </a:rPr>
              <a:t>System Architecture</a:t>
            </a:r>
            <a:endParaRPr lang="en-US" sz="3200" dirty="0">
              <a:ea typeface="Calibri" panose="020F0502020204030204"/>
              <a:cs typeface="Calibri" panose="020F0502020204030204"/>
            </a:endParaRPr>
          </a:p>
          <a:p>
            <a:endParaRPr lang="en-US" sz="3200" dirty="0">
              <a:ea typeface="Calibri" panose="020F0502020204030204"/>
              <a:cs typeface="Calibri" panose="020F0502020204030204"/>
            </a:endParaRPr>
          </a:p>
          <a:p>
            <a:endParaRPr lang="en-US" sz="2200" b="1">
              <a:ea typeface="Calibri" panose="020F0502020204030204"/>
              <a:cs typeface="Segoe UI" panose="020B0502040204020203"/>
            </a:endParaRPr>
          </a:p>
        </p:txBody>
      </p:sp>
      <p:sp>
        <p:nvSpPr>
          <p:cNvPr id="5" name="TextBox 4"/>
          <p:cNvSpPr txBox="1"/>
          <p:nvPr/>
        </p:nvSpPr>
        <p:spPr>
          <a:xfrm>
            <a:off x="6091267" y="1962739"/>
            <a:ext cx="6098961"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457200" indent="-457200">
              <a:buFont typeface="Wingdings" panose="05000000000000000000"/>
              <a:buChar char="q"/>
            </a:pPr>
            <a:r>
              <a:rPr lang="en-US" sz="3200" dirty="0">
                <a:ea typeface="+mn-lt"/>
                <a:cs typeface="+mn-lt"/>
              </a:rPr>
              <a:t>Use Case Diagram</a:t>
            </a:r>
            <a:endParaRPr lang="en-US" sz="3200" dirty="0">
              <a:ea typeface="Calibri" panose="020F0502020204030204"/>
              <a:cs typeface="Calibri" panose="020F0502020204030204"/>
            </a:endParaRPr>
          </a:p>
          <a:p>
            <a:pPr>
              <a:buFont typeface="Wingdings" panose="05000000000000000000"/>
              <a:buChar char="q"/>
            </a:pPr>
            <a:r>
              <a:rPr lang="en-US" sz="3200" dirty="0">
                <a:ea typeface="+mn-lt"/>
                <a:cs typeface="+mn-lt"/>
              </a:rPr>
              <a:t>Class Diagram</a:t>
            </a:r>
            <a:endParaRPr lang="en-US" sz="3200" dirty="0">
              <a:ea typeface="Calibri" panose="020F0502020204030204"/>
              <a:cs typeface="Calibri" panose="020F0502020204030204"/>
            </a:endParaRPr>
          </a:p>
          <a:p>
            <a:pPr>
              <a:buFont typeface="Wingdings" panose="05000000000000000000"/>
              <a:buChar char="q"/>
            </a:pPr>
            <a:r>
              <a:rPr lang="en-US" sz="3200" dirty="0">
                <a:ea typeface="+mn-lt"/>
                <a:cs typeface="+mn-lt"/>
              </a:rPr>
              <a:t>Collabo</a:t>
            </a:r>
            <a:endParaRPr lang="en-US" sz="3200" dirty="0">
              <a:ea typeface="Calibri" panose="020F0502020204030204"/>
              <a:cs typeface="Calibri" panose="020F0502020204030204"/>
            </a:endParaRPr>
          </a:p>
          <a:p>
            <a:pPr>
              <a:buFont typeface="Wingdings" panose="05000000000000000000"/>
              <a:buChar char="q"/>
            </a:pPr>
            <a:r>
              <a:rPr lang="en-US" sz="3200" dirty="0">
                <a:ea typeface="+mn-lt"/>
                <a:cs typeface="+mn-lt"/>
              </a:rPr>
              <a:t>Queries</a:t>
            </a:r>
            <a:endParaRPr lang="en-US" sz="3200" dirty="0">
              <a:ea typeface="Calibri" panose="020F0502020204030204"/>
              <a:cs typeface="Calibri" panose="020F0502020204030204"/>
            </a:endParaRPr>
          </a:p>
          <a:p>
            <a:pPr marL="342900" indent="-342900">
              <a:buFont typeface="Wingdings" panose="05000000000000000000"/>
              <a:buChar char="q"/>
            </a:pPr>
            <a:endParaRPr lang="en-US" sz="3600">
              <a:ea typeface="Calibri" panose="020F0502020204030204"/>
              <a:cs typeface="Arial" panose="020B0604020202020204"/>
            </a:endParaRPr>
          </a:p>
          <a:p>
            <a:r>
              <a:rPr lang="en-US" sz="2200" dirty="0">
                <a:cs typeface="Segoe UI" panose="020B0502040204020203"/>
              </a:rPr>
              <a:t>​</a:t>
            </a:r>
            <a:endParaRPr lang="en-US" sz="2200" dirty="0">
              <a:ea typeface="Calibri" panose="020F0502020204030204"/>
              <a:cs typeface="Segoe UI" panose="020B0502040204020203"/>
            </a:endParaRPr>
          </a:p>
        </p:txBody>
      </p:sp>
      <p:sp>
        <p:nvSpPr>
          <p:cNvPr id="2" name="TextBox 1"/>
          <p:cNvSpPr txBox="1"/>
          <p:nvPr/>
        </p:nvSpPr>
        <p:spPr>
          <a:xfrm>
            <a:off x="6094069" y="1425615"/>
            <a:ext cx="4585504" cy="5835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457200" indent="-457200">
              <a:buFont typeface="Wingdings" panose="05000000000000000000" charset="0"/>
              <a:buChar char="q"/>
            </a:pPr>
            <a:r>
              <a:rPr lang="en-US" sz="3200">
                <a:cs typeface="Arial" panose="020B0604020202020204"/>
              </a:rPr>
              <a:t>Sequence  Diagram​</a:t>
            </a:r>
            <a:endParaRPr lang="en-US" sz="3200">
              <a:cs typeface="Arial"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EXECUTION</a:t>
            </a:r>
            <a:endParaRPr lang="en-US"/>
          </a:p>
        </p:txBody>
      </p:sp>
      <p:pic>
        <p:nvPicPr>
          <p:cNvPr id="89" name="Picture 3"/>
          <p:cNvPicPr>
            <a:picLocks noChangeAspect="1"/>
          </p:cNvPicPr>
          <p:nvPr>
            <p:ph sz="quarter" idx="26"/>
          </p:nvPr>
        </p:nvPicPr>
        <p:blipFill>
          <a:blip r:embed="rId1"/>
          <a:stretch>
            <a:fillRect/>
          </a:stretch>
        </p:blipFill>
        <p:spPr>
          <a:xfrm>
            <a:off x="814070" y="2451100"/>
            <a:ext cx="4956175" cy="3449955"/>
          </a:xfrm>
          <a:prstGeom prst="rect">
            <a:avLst/>
          </a:prstGeom>
        </p:spPr>
      </p:pic>
      <p:pic>
        <p:nvPicPr>
          <p:cNvPr id="90" name="Picture 4"/>
          <p:cNvPicPr>
            <a:picLocks noChangeAspect="1"/>
          </p:cNvPicPr>
          <p:nvPr>
            <p:ph sz="quarter" idx="27"/>
          </p:nvPr>
        </p:nvPicPr>
        <p:blipFill>
          <a:blip r:embed="rId2"/>
          <a:stretch>
            <a:fillRect/>
          </a:stretch>
        </p:blipFill>
        <p:spPr>
          <a:xfrm>
            <a:off x="6421755" y="2379345"/>
            <a:ext cx="4956175" cy="3521710"/>
          </a:xfrm>
          <a:prstGeom prst="rect">
            <a:avLst/>
          </a:prstGeom>
        </p:spPr>
      </p:pic>
      <p:sp>
        <p:nvSpPr>
          <p:cNvPr id="6" name="Text Box 5"/>
          <p:cNvSpPr txBox="1"/>
          <p:nvPr/>
        </p:nvSpPr>
        <p:spPr>
          <a:xfrm>
            <a:off x="3884295" y="1581150"/>
            <a:ext cx="4064000" cy="368300"/>
          </a:xfrm>
          <a:prstGeom prst="rect">
            <a:avLst/>
          </a:prstGeom>
          <a:noFill/>
        </p:spPr>
        <p:txBody>
          <a:bodyPr wrap="square" rtlCol="0">
            <a:spAutoFit/>
          </a:bodyPr>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en-US">
                <a:sym typeface="+mn-ea"/>
              </a:rPr>
              <a:t>EXECUTION</a:t>
            </a:r>
            <a:endParaRPr lang="en-US"/>
          </a:p>
        </p:txBody>
      </p:sp>
      <p:pic>
        <p:nvPicPr>
          <p:cNvPr id="91" name="Picture 5"/>
          <p:cNvPicPr>
            <a:picLocks noChangeAspect="1"/>
          </p:cNvPicPr>
          <p:nvPr>
            <p:ph sz="quarter" idx="26"/>
          </p:nvPr>
        </p:nvPicPr>
        <p:blipFill>
          <a:blip r:embed="rId1"/>
          <a:stretch>
            <a:fillRect/>
          </a:stretch>
        </p:blipFill>
        <p:spPr>
          <a:xfrm>
            <a:off x="814070" y="2449830"/>
            <a:ext cx="4956175" cy="3451225"/>
          </a:xfrm>
          <a:prstGeom prst="rect">
            <a:avLst/>
          </a:prstGeom>
        </p:spPr>
      </p:pic>
      <p:pic>
        <p:nvPicPr>
          <p:cNvPr id="92" name="Picture 6"/>
          <p:cNvPicPr>
            <a:picLocks noChangeAspect="1"/>
          </p:cNvPicPr>
          <p:nvPr>
            <p:ph sz="quarter" idx="27"/>
          </p:nvPr>
        </p:nvPicPr>
        <p:blipFill>
          <a:blip r:embed="rId2"/>
          <a:stretch>
            <a:fillRect/>
          </a:stretch>
        </p:blipFill>
        <p:spPr>
          <a:xfrm>
            <a:off x="6487795" y="2449830"/>
            <a:ext cx="4956175" cy="34512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en-US">
                <a:sym typeface="+mn-ea"/>
              </a:rPr>
              <a:t>EXECUTION</a:t>
            </a:r>
            <a:endParaRPr lang="en-US"/>
          </a:p>
        </p:txBody>
      </p:sp>
      <p:pic>
        <p:nvPicPr>
          <p:cNvPr id="93" name="Picture 7"/>
          <p:cNvPicPr>
            <a:picLocks noChangeAspect="1"/>
          </p:cNvPicPr>
          <p:nvPr>
            <p:ph sz="quarter" idx="26"/>
          </p:nvPr>
        </p:nvPicPr>
        <p:blipFill>
          <a:blip r:embed="rId1"/>
          <a:stretch>
            <a:fillRect/>
          </a:stretch>
        </p:blipFill>
        <p:spPr>
          <a:xfrm>
            <a:off x="814070" y="2287905"/>
            <a:ext cx="4956175" cy="3613150"/>
          </a:xfrm>
          <a:prstGeom prst="rect">
            <a:avLst/>
          </a:prstGeom>
        </p:spPr>
      </p:pic>
      <p:pic>
        <p:nvPicPr>
          <p:cNvPr id="94" name="Picture 8"/>
          <p:cNvPicPr>
            <a:picLocks noChangeAspect="1"/>
          </p:cNvPicPr>
          <p:nvPr>
            <p:ph sz="quarter" idx="27"/>
          </p:nvPr>
        </p:nvPicPr>
        <p:blipFill>
          <a:blip r:embed="rId2"/>
          <a:stretch>
            <a:fillRect/>
          </a:stretch>
        </p:blipFill>
        <p:spPr>
          <a:xfrm>
            <a:off x="6421755" y="2115185"/>
            <a:ext cx="4956175" cy="37858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en-US">
                <a:sym typeface="+mn-ea"/>
              </a:rPr>
              <a:t>EXECUTION</a:t>
            </a:r>
            <a:endParaRPr lang="en-US"/>
          </a:p>
        </p:txBody>
      </p:sp>
      <p:pic>
        <p:nvPicPr>
          <p:cNvPr id="96" name="Picture 10"/>
          <p:cNvPicPr>
            <a:picLocks noChangeAspect="1"/>
          </p:cNvPicPr>
          <p:nvPr>
            <p:ph sz="quarter" idx="26"/>
          </p:nvPr>
        </p:nvPicPr>
        <p:blipFill>
          <a:blip r:embed="rId1"/>
          <a:stretch>
            <a:fillRect/>
          </a:stretch>
        </p:blipFill>
        <p:spPr>
          <a:xfrm>
            <a:off x="814070" y="2742565"/>
            <a:ext cx="4956175" cy="3158490"/>
          </a:xfrm>
          <a:prstGeom prst="rect">
            <a:avLst/>
          </a:prstGeom>
        </p:spPr>
      </p:pic>
      <p:pic>
        <p:nvPicPr>
          <p:cNvPr id="97" name="Picture 11"/>
          <p:cNvPicPr>
            <a:picLocks noChangeAspect="1"/>
          </p:cNvPicPr>
          <p:nvPr>
            <p:ph sz="quarter" idx="27"/>
          </p:nvPr>
        </p:nvPicPr>
        <p:blipFill>
          <a:blip r:embed="rId2"/>
          <a:stretch>
            <a:fillRect/>
          </a:stretch>
        </p:blipFill>
        <p:spPr>
          <a:xfrm>
            <a:off x="6743700" y="3649345"/>
            <a:ext cx="4956175" cy="2786380"/>
          </a:xfrm>
          <a:prstGeom prst="rect">
            <a:avLst/>
          </a:prstGeom>
        </p:spPr>
      </p:pic>
      <p:pic>
        <p:nvPicPr>
          <p:cNvPr id="99" name="Picture 13"/>
          <p:cNvPicPr>
            <a:picLocks noChangeAspect="1"/>
          </p:cNvPicPr>
          <p:nvPr/>
        </p:nvPicPr>
        <p:blipFill>
          <a:blip r:embed="rId3"/>
          <a:stretch>
            <a:fillRect/>
          </a:stretch>
        </p:blipFill>
        <p:spPr>
          <a:xfrm>
            <a:off x="6743700" y="198120"/>
            <a:ext cx="4698365" cy="31153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FUTURE SCOPE</a:t>
            </a:r>
            <a:endParaRPr lang="en-US"/>
          </a:p>
        </p:txBody>
      </p:sp>
      <p:sp>
        <p:nvSpPr>
          <p:cNvPr id="3" name="Content Placeholder 2"/>
          <p:cNvSpPr>
            <a:spLocks noGrp="1"/>
          </p:cNvSpPr>
          <p:nvPr>
            <p:ph sz="quarter" idx="26"/>
          </p:nvPr>
        </p:nvSpPr>
        <p:spPr>
          <a:xfrm>
            <a:off x="814070" y="2122805"/>
            <a:ext cx="8856980" cy="3946525"/>
          </a:xfrm>
        </p:spPr>
        <p:txBody>
          <a:bodyPr>
            <a:normAutofit/>
          </a:bodyPr>
          <a:p>
            <a:pPr indent="457200"/>
            <a:endParaRPr lang="en-US" sz="2000" b="1"/>
          </a:p>
          <a:p>
            <a:pPr indent="457200"/>
            <a:r>
              <a:rPr lang="en-US" sz="2000" b="1"/>
              <a:t>1. Expansion of Data Sources:</a:t>
            </a:r>
            <a:endParaRPr lang="en-US" sz="2000" b="1"/>
          </a:p>
          <a:p>
            <a:r>
              <a:rPr lang="en-US" sz="2000" b="1"/>
              <a:t>Real-time Data Processing:</a:t>
            </a:r>
            <a:r>
              <a:rPr lang="en-US" sz="2000"/>
              <a:t> Implementing models that work with real-time streaming data can improve the model's predictive power and make it more applicable for real-time stock market analysis.</a:t>
            </a:r>
            <a:endParaRPr lang="en-US" sz="2000"/>
          </a:p>
          <a:p>
            <a:pPr indent="457200"/>
            <a:r>
              <a:rPr lang="en-US" sz="2000" b="1"/>
              <a:t>2. Hybrid Model Approaches:</a:t>
            </a:r>
            <a:endParaRPr lang="en-US" sz="2000" b="1"/>
          </a:p>
          <a:p>
            <a:r>
              <a:rPr lang="en-US" sz="2000" b="1"/>
              <a:t>Combine Multiple Algorithms:</a:t>
            </a:r>
            <a:r>
              <a:rPr lang="en-US" sz="2000"/>
              <a:t> Developing hybrid models that combine both machine learning (e.g., Random Forests, SVMs) and deep learning techniques (e.g., LSTMs, CNNs) might improve accuracy. Ensemble models can also be explored for better generalization on different types of data.</a:t>
            </a:r>
            <a:endParaRPr lang="en-US" sz="2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4" y="621973"/>
            <a:ext cx="7309086" cy="836428"/>
          </a:xfrm>
        </p:spPr>
        <p:txBody>
          <a:bodyPr/>
          <a:lstStyle/>
          <a:p>
            <a:r>
              <a:rPr lang="en-US" dirty="0">
                <a:latin typeface="Calibri" panose="020F0502020204030204"/>
                <a:ea typeface="Calibri Light" panose="020F0302020204030204"/>
                <a:cs typeface="Calibri Light" panose="020F0302020204030204"/>
              </a:rPr>
              <a:t>References</a:t>
            </a:r>
            <a:endParaRPr lang="en-US" dirty="0">
              <a:latin typeface="Calibri" panose="020F0502020204030204"/>
              <a:ea typeface="Calibri" panose="020F0502020204030204"/>
              <a:cs typeface="Calibri" panose="020F0502020204030204"/>
            </a:endParaRPr>
          </a:p>
        </p:txBody>
      </p:sp>
      <p:sp>
        <p:nvSpPr>
          <p:cNvPr id="4" name="TextBox 3"/>
          <p:cNvSpPr txBox="1"/>
          <p:nvPr/>
        </p:nvSpPr>
        <p:spPr>
          <a:xfrm>
            <a:off x="666308" y="1711842"/>
            <a:ext cx="1067331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866775" indent="-342900" algn="just">
              <a:buFont typeface="Wingdings" panose="05000000000000000000"/>
              <a:buChar char="Ø"/>
            </a:pPr>
            <a:r>
              <a:rPr lang="en-US" sz="2000" dirty="0">
                <a:latin typeface="Calibri" panose="020F0502020204030204"/>
                <a:ea typeface="Calibri" panose="020F0502020204030204"/>
                <a:cs typeface="Times New Roman" panose="02020603050405020304"/>
              </a:rPr>
              <a:t>"Machine Learning Techniques for Stock Market Prediction: A Review and Future Directions" (2022). </a:t>
            </a:r>
            <a:r>
              <a:rPr lang="en-US" sz="2000" i="1" dirty="0">
                <a:latin typeface="Calibri" panose="020F0502020204030204"/>
                <a:ea typeface="Calibri" panose="020F0502020204030204"/>
                <a:cs typeface="Times New Roman" panose="02020603050405020304"/>
              </a:rPr>
              <a:t>IEEE International Conference on Big Data</a:t>
            </a:r>
            <a:r>
              <a:rPr lang="en-US" sz="2000" dirty="0">
                <a:latin typeface="Calibri" panose="020F0502020204030204"/>
                <a:ea typeface="Calibri" panose="020F0502020204030204"/>
                <a:cs typeface="Times New Roman" panose="02020603050405020304"/>
              </a:rPr>
              <a:t>.</a:t>
            </a:r>
            <a:endParaRPr lang="en-US"/>
          </a:p>
          <a:p>
            <a:pPr marL="523875" algn="just"/>
            <a:r>
              <a:rPr lang="en-US" sz="2000" dirty="0">
                <a:latin typeface="Calibri" panose="020F0502020204030204"/>
                <a:ea typeface="Calibri" panose="020F0502020204030204"/>
                <a:cs typeface="Times New Roman" panose="02020603050405020304"/>
              </a:rPr>
              <a:t> </a:t>
            </a:r>
            <a:endParaRPr lang="en-US" sz="2000" dirty="0">
              <a:latin typeface="Calibri" panose="020F0502020204030204"/>
              <a:ea typeface="Calibri" panose="020F0502020204030204"/>
              <a:cs typeface="Times New Roman" panose="02020603050405020304"/>
            </a:endParaRPr>
          </a:p>
          <a:p>
            <a:pPr marL="866775" indent="-342900" algn="just">
              <a:buFont typeface="Wingdings" panose="05000000000000000000"/>
              <a:buChar char="Ø"/>
            </a:pPr>
            <a:r>
              <a:rPr lang="en-US" sz="2000" dirty="0">
                <a:latin typeface="Calibri" panose="020F0502020204030204"/>
                <a:ea typeface="Calibri" panose="020F0502020204030204"/>
                <a:cs typeface="Times New Roman" panose="02020603050405020304"/>
              </a:rPr>
              <a:t>"A Comparative Analysis of Machine Learning Techniques for Stock Market Forecasting" (2023). </a:t>
            </a:r>
            <a:r>
              <a:rPr lang="en-US" sz="2000" i="1" dirty="0">
                <a:latin typeface="Calibri" panose="020F0502020204030204"/>
                <a:ea typeface="Calibri" panose="020F0502020204030204"/>
                <a:cs typeface="Times New Roman" panose="02020603050405020304"/>
              </a:rPr>
              <a:t>ACM Conference on Data Science</a:t>
            </a:r>
            <a:r>
              <a:rPr lang="en-US" sz="2000" dirty="0">
                <a:latin typeface="Calibri" panose="020F0502020204030204"/>
                <a:ea typeface="Calibri" panose="020F0502020204030204"/>
                <a:cs typeface="Times New Roman" panose="02020603050405020304"/>
              </a:rPr>
              <a:t>.</a:t>
            </a:r>
            <a:endParaRPr lang="en-US" sz="2000" dirty="0">
              <a:latin typeface="Calibri" panose="020F0502020204030204"/>
              <a:ea typeface="Calibri" panose="020F0502020204030204"/>
              <a:cs typeface="Times New Roman" panose="02020603050405020304"/>
            </a:endParaRPr>
          </a:p>
          <a:p>
            <a:pPr marL="523875" algn="just"/>
            <a:r>
              <a:rPr lang="en-US" sz="2000" dirty="0">
                <a:latin typeface="Calibri" panose="020F0502020204030204"/>
                <a:ea typeface="Calibri" panose="020F0502020204030204"/>
                <a:cs typeface="Times New Roman" panose="02020603050405020304"/>
              </a:rPr>
              <a:t>   </a:t>
            </a:r>
            <a:endParaRPr lang="en-US" sz="2000" dirty="0">
              <a:latin typeface="Calibri" panose="020F0502020204030204"/>
              <a:ea typeface="Calibri" panose="020F0502020204030204"/>
              <a:cs typeface="Times New Roman" panose="02020603050405020304"/>
            </a:endParaRPr>
          </a:p>
          <a:p>
            <a:pPr marL="342900" indent="-342900" algn="just">
              <a:buFont typeface="Wingdings" panose="05000000000000000000"/>
              <a:buChar char="Ø"/>
            </a:pPr>
            <a:r>
              <a:rPr lang="en-US" sz="2000">
                <a:latin typeface="Calibri" panose="020F0502020204030204"/>
                <a:ea typeface="Calibri" panose="020F0502020204030204"/>
                <a:cs typeface="Times New Roman" panose="02020603050405020304"/>
              </a:rPr>
              <a:t>  "Stock Price Prediction Using LSTM Recurrent Neural Network" (2023).</a:t>
            </a:r>
            <a:endParaRPr lang="en-US" sz="2000">
              <a:latin typeface="Calibri" panose="020F0502020204030204"/>
              <a:ea typeface="Calibri" panose="020F0502020204030204"/>
              <a:cs typeface="Times New Roman" panose="02020603050405020304"/>
            </a:endParaRPr>
          </a:p>
          <a:p>
            <a:pPr marL="304800" algn="just"/>
            <a:r>
              <a:rPr lang="en-US" sz="2000" dirty="0">
                <a:latin typeface="Calibri" panose="020F0502020204030204"/>
                <a:ea typeface="Calibri" panose="020F0502020204030204"/>
                <a:cs typeface="Times New Roman" panose="02020603050405020304"/>
              </a:rPr>
              <a:t> </a:t>
            </a:r>
            <a:r>
              <a:rPr lang="en-US" sz="2000" i="1" dirty="0">
                <a:latin typeface="Calibri" panose="020F0502020204030204"/>
                <a:ea typeface="Calibri" panose="020F0502020204030204"/>
                <a:cs typeface="Times New Roman" panose="02020603050405020304"/>
              </a:rPr>
              <a:t>International Journal of Financial Studies</a:t>
            </a:r>
            <a:r>
              <a:rPr lang="en-US" sz="2000" dirty="0">
                <a:latin typeface="Calibri" panose="020F0502020204030204"/>
                <a:ea typeface="Calibri" panose="020F0502020204030204"/>
                <a:cs typeface="Times New Roman" panose="02020603050405020304"/>
              </a:rPr>
              <a:t>.</a:t>
            </a:r>
            <a:endParaRPr lang="en-US" sz="2000" dirty="0">
              <a:latin typeface="Calibri" panose="020F0502020204030204"/>
              <a:ea typeface="Calibri" panose="020F0502020204030204"/>
              <a:cs typeface="Times New Roman" panose="02020603050405020304"/>
            </a:endParaRPr>
          </a:p>
          <a:p>
            <a:pPr marL="304800" indent="381000" algn="just"/>
            <a:r>
              <a:rPr lang="en-US" sz="2000" dirty="0">
                <a:latin typeface="Calibri" panose="020F0502020204030204"/>
                <a:ea typeface="Calibri" panose="020F0502020204030204"/>
                <a:cs typeface="Times New Roman" panose="02020603050405020304"/>
              </a:rPr>
              <a:t> </a:t>
            </a:r>
            <a:endParaRPr lang="en-US" sz="2000" dirty="0">
              <a:latin typeface="Calibri" panose="020F0502020204030204"/>
              <a:ea typeface="Calibri" panose="020F0502020204030204"/>
              <a:cs typeface="Times New Roman" panose="02020603050405020304"/>
            </a:endParaRPr>
          </a:p>
          <a:p>
            <a:pPr marL="876300" indent="-342900" algn="just">
              <a:buFont typeface="Wingdings" panose="05000000000000000000"/>
              <a:buChar char="Ø"/>
            </a:pPr>
            <a:r>
              <a:rPr lang="en-US" sz="2000" dirty="0">
                <a:latin typeface="Calibri" panose="020F0502020204030204"/>
                <a:ea typeface="Calibri" panose="020F0502020204030204"/>
                <a:cs typeface="Times New Roman" panose="02020603050405020304"/>
              </a:rPr>
              <a:t>[4] Baek, Yujin, and Ha Young Kim. "</a:t>
            </a:r>
            <a:r>
              <a:rPr lang="en-US" sz="2000" err="1">
                <a:latin typeface="Calibri" panose="020F0502020204030204"/>
                <a:ea typeface="Calibri" panose="020F0502020204030204"/>
                <a:cs typeface="Times New Roman" panose="02020603050405020304"/>
              </a:rPr>
              <a:t>ModAugNet</a:t>
            </a:r>
            <a:r>
              <a:rPr lang="en-US" sz="2000" dirty="0">
                <a:latin typeface="Calibri" panose="020F0502020204030204"/>
                <a:ea typeface="Calibri" panose="020F0502020204030204"/>
                <a:cs typeface="Times New Roman" panose="02020603050405020304"/>
              </a:rPr>
              <a:t>: A new forecasting framework for stock</a:t>
            </a:r>
            <a:endParaRPr lang="en-US" sz="2000" dirty="0">
              <a:latin typeface="Calibri" panose="020F0502020204030204"/>
              <a:ea typeface="Calibri" panose="020F0502020204030204"/>
              <a:cs typeface="Times New Roman" panose="02020603050405020304"/>
            </a:endParaRPr>
          </a:p>
          <a:p>
            <a:pPr marL="533400" algn="just"/>
            <a:r>
              <a:rPr lang="en-US" sz="2000" dirty="0">
                <a:latin typeface="Calibri" panose="020F0502020204030204"/>
                <a:ea typeface="Calibri" panose="020F0502020204030204"/>
                <a:cs typeface="Times New Roman" panose="02020603050405020304"/>
              </a:rPr>
              <a:t> market index value with an overfitting prevention LSTM module and a prediction LSTM</a:t>
            </a:r>
            <a:endParaRPr lang="en-US" sz="2000" dirty="0">
              <a:latin typeface="Calibri" panose="020F0502020204030204"/>
              <a:ea typeface="Calibri" panose="020F0502020204030204"/>
              <a:cs typeface="Times New Roman" panose="02020603050405020304"/>
            </a:endParaRPr>
          </a:p>
          <a:p>
            <a:pPr marL="533400" algn="just"/>
            <a:r>
              <a:rPr lang="en-US" sz="2000" dirty="0">
                <a:latin typeface="Calibri" panose="020F0502020204030204"/>
                <a:ea typeface="Calibri" panose="020F0502020204030204"/>
                <a:cs typeface="Times New Roman" panose="02020603050405020304"/>
              </a:rPr>
              <a:t> module." Expert Systems with Applications 113 (2018): 457-480.</a:t>
            </a:r>
            <a:endParaRPr lang="en-US" sz="2000" dirty="0">
              <a:latin typeface="Calibri" panose="020F0502020204030204"/>
              <a:ea typeface="Calibri" panose="020F0502020204030204"/>
              <a:cs typeface="Times New Roman" panose="020206030504050203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34832" y="2808816"/>
            <a:ext cx="55118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5400" b="1">
                <a:cs typeface="Calibri" panose="020F0502020204030204"/>
              </a:rPr>
              <a:t>Any Queries?</a:t>
            </a:r>
            <a:endParaRPr lang="en-US" sz="5400" b="1">
              <a:cs typeface="Calibri" panose="020F050202020403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62438" y="2971800"/>
            <a:ext cx="139337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4800">
                <a:cs typeface="Calibri" panose="020F0502020204030204"/>
              </a:rPr>
              <a:t> </a:t>
            </a:r>
            <a:endParaRPr lang="en-US" sz="4800">
              <a:cs typeface="Calibri" panose="020F0502020204030204"/>
            </a:endParaRPr>
          </a:p>
        </p:txBody>
      </p:sp>
      <p:sp>
        <p:nvSpPr>
          <p:cNvPr id="4" name="TextBox 3"/>
          <p:cNvSpPr txBox="1"/>
          <p:nvPr/>
        </p:nvSpPr>
        <p:spPr>
          <a:xfrm>
            <a:off x="3500966" y="2986616"/>
            <a:ext cx="569806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5400" b="1">
                <a:cs typeface="Calibri" panose="020F0502020204030204"/>
              </a:rPr>
              <a:t>THANK YOU</a:t>
            </a:r>
            <a:endParaRPr lang="en-US" sz="5400" b="1">
              <a:cs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9315" y="667530"/>
            <a:ext cx="263687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4400">
                <a:cs typeface="Calibri" panose="020F0502020204030204"/>
              </a:rPr>
              <a:t>Abstract</a:t>
            </a:r>
            <a:endParaRPr lang="en-US" sz="4400"/>
          </a:p>
        </p:txBody>
      </p:sp>
      <p:sp>
        <p:nvSpPr>
          <p:cNvPr id="5" name="TextBox 4"/>
          <p:cNvSpPr txBox="1"/>
          <p:nvPr/>
        </p:nvSpPr>
        <p:spPr>
          <a:xfrm>
            <a:off x="763772" y="1711840"/>
            <a:ext cx="10655594"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buFont typeface="Arial" panose="020B0604020202020204"/>
              <a:buChar char="•"/>
            </a:pPr>
            <a:r>
              <a:rPr lang="en-US" sz="2000" dirty="0"/>
              <a:t>The study aims to reduce the risks associated with stock market trend prediction using machine learning and deep learning algorithms, focusing on specific sectors from the Tehran Stock Exchange.</a:t>
            </a:r>
            <a:endParaRPr lang="en-US" sz="2000" dirty="0">
              <a:ea typeface="Calibri" panose="020F0502020204030204"/>
              <a:cs typeface="Calibri" panose="020F0502020204030204"/>
            </a:endParaRPr>
          </a:p>
          <a:p>
            <a:pPr marL="342900" indent="-342900">
              <a:buFont typeface="Arial" panose="020B0604020202020204"/>
              <a:buChar char="•"/>
            </a:pPr>
            <a:endParaRPr lang="en-US" sz="2000" dirty="0">
              <a:ea typeface="Calibri" panose="020F0502020204030204"/>
              <a:cs typeface="Calibri" panose="020F0502020204030204"/>
            </a:endParaRPr>
          </a:p>
          <a:p>
            <a:pPr marL="342900" indent="-342900">
              <a:buFont typeface="Arial" panose="020B0604020202020204"/>
              <a:buChar char="•"/>
            </a:pPr>
            <a:r>
              <a:rPr lang="en-US" sz="2000" dirty="0"/>
              <a:t> Nine machine learning models (e.g., Decision Tree, Random Forest, SVC) and two deep learning methods (RNN and LSTM) are evaluated against each other to determine their effectiveness in stock market prediction. </a:t>
            </a:r>
            <a:endParaRPr lang="en-US" sz="2000" dirty="0">
              <a:ea typeface="Calibri" panose="020F0502020204030204"/>
              <a:cs typeface="Calibri" panose="020F0502020204030204"/>
            </a:endParaRPr>
          </a:p>
          <a:p>
            <a:pPr marL="342900" indent="-342900">
              <a:buFont typeface="Arial" panose="020B0604020202020204"/>
              <a:buChar char="•"/>
            </a:pPr>
            <a:endParaRPr lang="en-US" sz="2000" dirty="0">
              <a:ea typeface="Calibri" panose="020F0502020204030204"/>
              <a:cs typeface="Calibri" panose="020F0502020204030204"/>
            </a:endParaRPr>
          </a:p>
          <a:p>
            <a:pPr marL="342900" indent="-342900">
              <a:buFont typeface="Arial" panose="020B0604020202020204"/>
              <a:buChar char="•"/>
            </a:pPr>
            <a:r>
              <a:rPr lang="en-US" sz="2000" dirty="0"/>
              <a:t>The study utilizes ten technical indicators derived from ten years of historical data, exploring two approaches: using continuous trading values and converting these indicators into binary data.</a:t>
            </a:r>
            <a:endParaRPr lang="en-US" sz="2000" dirty="0">
              <a:ea typeface="Calibri" panose="020F0502020204030204"/>
              <a:cs typeface="Calibri" panose="020F0502020204030204"/>
            </a:endParaRPr>
          </a:p>
          <a:p>
            <a:pPr marL="342900" indent="-342900">
              <a:buFont typeface="Arial" panose="020B0604020202020204"/>
              <a:buChar char="•"/>
            </a:pPr>
            <a:endParaRPr lang="en-US" sz="2000" dirty="0">
              <a:ea typeface="Calibri" panose="020F0502020204030204"/>
              <a:cs typeface="Calibri" panose="020F0502020204030204"/>
            </a:endParaRPr>
          </a:p>
          <a:p>
            <a:pPr marL="342900" indent="-342900">
              <a:buFont typeface="Arial" panose="020B0604020202020204"/>
              <a:buChar char="•"/>
            </a:pPr>
            <a:r>
              <a:rPr lang="en-US" sz="2000" dirty="0"/>
              <a:t> Results show that RNN and LSTM outperform other models when using continuous data, while all models improve significantly with binary data, narrowing the performance gap between deep learning and traditional machine learning methods.</a:t>
            </a:r>
            <a:endParaRPr lang="en-US" sz="2000">
              <a:ea typeface="Calibri" panose="020F0502020204030204"/>
              <a:cs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1943" y="386950"/>
            <a:ext cx="315334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4400">
                <a:cs typeface="Calibri" panose="020F0502020204030204"/>
              </a:rPr>
              <a:t>Introduction</a:t>
            </a:r>
            <a:endParaRPr lang="en-US" sz="4400">
              <a:cs typeface="Calibri" panose="020F0502020204030204"/>
            </a:endParaRPr>
          </a:p>
        </p:txBody>
      </p:sp>
      <p:sp>
        <p:nvSpPr>
          <p:cNvPr id="5" name="TextBox 4"/>
          <p:cNvSpPr txBox="1"/>
          <p:nvPr/>
        </p:nvSpPr>
        <p:spPr>
          <a:xfrm>
            <a:off x="435541" y="1155403"/>
            <a:ext cx="11710383" cy="4985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endParaRPr lang="en-US">
              <a:cs typeface="Calibri" panose="020F0502020204030204"/>
            </a:endParaRPr>
          </a:p>
          <a:p>
            <a:pPr marL="342900" indent="-342900">
              <a:buFont typeface="Wingdings" panose="05000000000000000000"/>
              <a:buChar char="Ø"/>
            </a:pPr>
            <a:r>
              <a:rPr lang="en-US" sz="2000" dirty="0">
                <a:ea typeface="+mn-lt"/>
                <a:cs typeface="+mn-lt"/>
              </a:rPr>
              <a:t>The project examines two primary approaches for stock market prediction: fundamental analysis, which focuses on company fundamentals, and technical analysis, which relies on historical stock prices and patterns.</a:t>
            </a:r>
            <a:endParaRPr lang="en-US" sz="2000" dirty="0">
              <a:ea typeface="Calibri" panose="020F0502020204030204"/>
              <a:cs typeface="Calibri" panose="020F0502020204030204"/>
            </a:endParaRPr>
          </a:p>
          <a:p>
            <a:endParaRPr lang="en-US" sz="2000" dirty="0">
              <a:ea typeface="Calibri" panose="020F0502020204030204"/>
              <a:cs typeface="Calibri" panose="020F0502020204030204"/>
            </a:endParaRPr>
          </a:p>
          <a:p>
            <a:pPr marL="342900" indent="-342900">
              <a:buFont typeface="Wingdings" panose="05000000000000000000"/>
              <a:buChar char="Ø"/>
            </a:pPr>
            <a:r>
              <a:rPr lang="en-US" sz="2000" dirty="0"/>
              <a:t>Stock</a:t>
            </a:r>
            <a:r>
              <a:rPr lang="en-US" sz="2000" dirty="0">
                <a:ea typeface="+mn-lt"/>
                <a:cs typeface="+mn-lt"/>
              </a:rPr>
              <a:t> market prediction faces significant challenges due to complexity, nonlinearity, and unpredictable factors, such as market psychology and external events, highlighting the need for advanced modeling techniques.</a:t>
            </a:r>
            <a:endParaRPr lang="en-US" sz="2000" dirty="0">
              <a:ea typeface="Calibri" panose="020F0502020204030204"/>
              <a:cs typeface="Calibri" panose="020F0502020204030204"/>
            </a:endParaRPr>
          </a:p>
          <a:p>
            <a:endParaRPr lang="en-US" sz="2000" dirty="0">
              <a:ea typeface="Calibri" panose="020F0502020204030204"/>
              <a:cs typeface="Calibri" panose="020F0502020204030204"/>
            </a:endParaRPr>
          </a:p>
          <a:p>
            <a:pPr marL="342900" indent="-342900">
              <a:buFont typeface="Wingdings" panose="05000000000000000000"/>
              <a:buChar char="Ø"/>
            </a:pPr>
            <a:r>
              <a:rPr lang="en-US" sz="2000" dirty="0"/>
              <a:t>The</a:t>
            </a:r>
            <a:r>
              <a:rPr lang="en-US" sz="2000" dirty="0">
                <a:ea typeface="+mn-lt"/>
                <a:cs typeface="+mn-lt"/>
              </a:rPr>
              <a:t> research emphasizes the potential of machine learning and deep learning algorithms to enhance prediction accuracy by identifying patterns in large datasets, with various studies showcasing their effectiveness compared to traditional methods.</a:t>
            </a:r>
            <a:endParaRPr lang="en-US" sz="2000" dirty="0">
              <a:ea typeface="+mn-lt"/>
              <a:cs typeface="+mn-lt"/>
            </a:endParaRPr>
          </a:p>
          <a:p>
            <a:pPr marL="342900" indent="-342900">
              <a:buFont typeface="Wingdings" panose="05000000000000000000"/>
              <a:buChar char="Ø"/>
            </a:pPr>
            <a:endParaRPr lang="en-US" sz="2000" dirty="0">
              <a:ea typeface="Calibri" panose="020F0502020204030204"/>
              <a:cs typeface="Calibri" panose="020F0502020204030204"/>
            </a:endParaRPr>
          </a:p>
          <a:p>
            <a:pPr marL="342900" indent="-342900">
              <a:buFont typeface="Wingdings" panose="05000000000000000000"/>
              <a:buChar char="Ø"/>
            </a:pPr>
            <a:r>
              <a:rPr lang="en-US" sz="2000" dirty="0"/>
              <a:t>The</a:t>
            </a:r>
            <a:r>
              <a:rPr lang="en-US" sz="2000" dirty="0">
                <a:ea typeface="+mn-lt"/>
                <a:cs typeface="+mn-lt"/>
              </a:rPr>
              <a:t> study specifically targets the Iranian stock market, analyzing its unique characteristics and the impact of recent privatization trends, while aiming to improve prediction methods through comprehensive comparisons of multiple machine learning and deep learning models.</a:t>
            </a:r>
            <a:endParaRPr lang="en-US" sz="2000" dirty="0">
              <a:ea typeface="Calibri" panose="020F0502020204030204"/>
              <a:cs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5549" y="536552"/>
            <a:ext cx="7096051" cy="777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4450">
                <a:solidFill>
                  <a:srgbClr val="161613"/>
                </a:solidFill>
                <a:latin typeface="Calibri" panose="020F0502020204030204"/>
                <a:cs typeface="Calibri" panose="020F0502020204030204"/>
              </a:rPr>
              <a:t>Existing System</a:t>
            </a:r>
            <a:endParaRPr lang="en-US">
              <a:latin typeface="Calibri" panose="020F0502020204030204"/>
              <a:cs typeface="Calibri" panose="020F0502020204030204"/>
            </a:endParaRPr>
          </a:p>
        </p:txBody>
      </p:sp>
      <p:sp>
        <p:nvSpPr>
          <p:cNvPr id="5" name="TextBox 4"/>
          <p:cNvSpPr txBox="1"/>
          <p:nvPr/>
        </p:nvSpPr>
        <p:spPr>
          <a:xfrm>
            <a:off x="728332" y="1605518"/>
            <a:ext cx="9019703"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buFont typeface="Wingdings" panose="05000000000000000000"/>
              <a:buChar char="Ø"/>
            </a:pPr>
            <a:r>
              <a:rPr lang="en-US" sz="2000" dirty="0">
                <a:latin typeface="Calibri" panose="020F0502020204030204"/>
                <a:ea typeface="Calibri" panose="020F0502020204030204"/>
                <a:cs typeface="Times New Roman" panose="02020603050405020304"/>
              </a:rPr>
              <a:t>Current stock market prediction systems often use basic statistical models like moving averages, ARIMA (AutoRegressive Integrated Moving Average), or simpler machine learning techniques such as linear regression and decision trees. </a:t>
            </a:r>
            <a:endParaRPr lang="en-US" sz="2000">
              <a:latin typeface="Calibri" panose="020F0502020204030204"/>
              <a:ea typeface="Calibri" panose="020F0502020204030204"/>
              <a:cs typeface="Calibri" panose="020F0502020204030204"/>
            </a:endParaRPr>
          </a:p>
          <a:p>
            <a:endParaRPr lang="en-US" sz="2000" dirty="0">
              <a:latin typeface="Calibri" panose="020F0502020204030204"/>
              <a:ea typeface="Calibri" panose="020F0502020204030204"/>
              <a:cs typeface="Times New Roman" panose="02020603050405020304"/>
            </a:endParaRPr>
          </a:p>
          <a:p>
            <a:pPr marL="342900" indent="-342900">
              <a:buFont typeface="Wingdings" panose="05000000000000000000"/>
              <a:buChar char="Ø"/>
            </a:pPr>
            <a:r>
              <a:rPr lang="en-US" sz="2000" dirty="0">
                <a:latin typeface="Calibri" panose="020F0502020204030204"/>
                <a:ea typeface="Calibri" panose="020F0502020204030204"/>
                <a:cs typeface="Times New Roman" panose="02020603050405020304"/>
              </a:rPr>
              <a:t>Some systems also incorporate technical indicators and fundamental analysis, but they struggle to adapt to the dynamic nature of the stock market, particularly with large and noisy datasets.</a:t>
            </a:r>
            <a:endParaRPr lang="en-US" sz="2000">
              <a:latin typeface="Calibri" panose="020F0502020204030204"/>
              <a:ea typeface="Calibri" panose="020F0502020204030204"/>
              <a:cs typeface="Calibri" panose="020F0502020204030204"/>
            </a:endParaRPr>
          </a:p>
          <a:p>
            <a:endParaRPr lang="en-US" sz="2000" dirty="0">
              <a:ea typeface="Calibri" panose="020F0502020204030204"/>
              <a:cs typeface="Calibri" panose="020F0502020204030204"/>
            </a:endParaRPr>
          </a:p>
        </p:txBody>
      </p:sp>
      <p:sp>
        <p:nvSpPr>
          <p:cNvPr id="6" name="TextBox 5"/>
          <p:cNvSpPr txBox="1"/>
          <p:nvPr/>
        </p:nvSpPr>
        <p:spPr>
          <a:xfrm>
            <a:off x="727323" y="4018253"/>
            <a:ext cx="890859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lgn="just">
              <a:buFont typeface="Wingdings" panose="05000000000000000000"/>
              <a:buChar char="Ø"/>
            </a:pPr>
            <a:r>
              <a:rPr lang="en-US" sz="2000" dirty="0"/>
              <a:t>In this study, we use traditional machine learning models like Decision Tree,  support vector machines (SVM),  Logistic Regression  have limitations in capturing the non-linear patterns and complex relationships between different financial indicators.</a:t>
            </a:r>
            <a:r>
              <a:rPr lang="en-US" sz="2400" dirty="0"/>
              <a:t> </a:t>
            </a:r>
            <a:endParaRPr lang="en-US" sz="2400" dirty="0"/>
          </a:p>
          <a:p>
            <a:pPr algn="just"/>
            <a:endParaRPr lang="en-US" sz="2400" dirty="0">
              <a:ea typeface="Calibri" panose="020F0502020204030204"/>
              <a:cs typeface="Calibri" panose="020F0502020204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2700" y="349497"/>
            <a:ext cx="10620153" cy="146193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4450">
                <a:solidFill>
                  <a:srgbClr val="161613"/>
                </a:solidFill>
                <a:latin typeface="DM Sans"/>
              </a:rPr>
              <a:t>Disadvantages of Existing Systems</a:t>
            </a:r>
            <a:r>
              <a:rPr lang="en-US" sz="4450">
                <a:latin typeface="DM Sans"/>
              </a:rPr>
              <a:t>​</a:t>
            </a:r>
            <a:endParaRPr lang="en-US" sz="4450">
              <a:latin typeface="DM Sans"/>
            </a:endParaRPr>
          </a:p>
          <a:p>
            <a:endParaRPr lang="en-US" sz="4450">
              <a:latin typeface="DM Sans"/>
            </a:endParaRPr>
          </a:p>
        </p:txBody>
      </p:sp>
      <p:sp>
        <p:nvSpPr>
          <p:cNvPr id="3" name="TextBox 2"/>
          <p:cNvSpPr txBox="1"/>
          <p:nvPr/>
        </p:nvSpPr>
        <p:spPr>
          <a:xfrm>
            <a:off x="409352" y="1233377"/>
            <a:ext cx="1061129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a:solidFill>
                  <a:srgbClr val="161613"/>
                </a:solidFill>
              </a:rPr>
              <a:t>Traditional stock market prediction methods often struggle to capture the complexities and dynamic nature of the market.</a:t>
            </a:r>
            <a:r>
              <a:rPr lang="en-US" sz="2000">
                <a:ea typeface="Inter"/>
              </a:rPr>
              <a:t>​</a:t>
            </a:r>
            <a:endParaRPr lang="en-US" sz="2000">
              <a:cs typeface="Calibri" panose="020F0502020204030204"/>
            </a:endParaRPr>
          </a:p>
        </p:txBody>
      </p:sp>
      <p:sp>
        <p:nvSpPr>
          <p:cNvPr id="4" name="TextBox 3"/>
          <p:cNvSpPr txBox="1"/>
          <p:nvPr/>
        </p:nvSpPr>
        <p:spPr>
          <a:xfrm>
            <a:off x="1011865" y="2261192"/>
            <a:ext cx="645573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buFont typeface="Wingdings" panose="05000000000000000000"/>
              <a:buChar char="q"/>
            </a:pPr>
            <a:r>
              <a:rPr lang="en-US" sz="2200">
                <a:solidFill>
                  <a:srgbClr val="161613"/>
                </a:solidFill>
                <a:latin typeface="DM Sans"/>
              </a:rPr>
              <a:t>Subjectivity</a:t>
            </a:r>
            <a:r>
              <a:rPr lang="en-US" sz="2200">
                <a:latin typeface="DM Sans"/>
              </a:rPr>
              <a:t>​</a:t>
            </a:r>
            <a:endParaRPr lang="en-US">
              <a:latin typeface="Calibri" panose="020F0502020204030204"/>
              <a:cs typeface="Calibri" panose="020F0502020204030204"/>
            </a:endParaRPr>
          </a:p>
        </p:txBody>
      </p:sp>
      <p:sp>
        <p:nvSpPr>
          <p:cNvPr id="5" name="TextBox 4"/>
          <p:cNvSpPr txBox="1"/>
          <p:nvPr/>
        </p:nvSpPr>
        <p:spPr>
          <a:xfrm>
            <a:off x="1003005" y="2970028"/>
            <a:ext cx="646459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buFont typeface="Wingdings" panose="05000000000000000000"/>
              <a:buChar char="q"/>
            </a:pPr>
            <a:r>
              <a:rPr lang="en-US" sz="2200">
                <a:solidFill>
                  <a:srgbClr val="161613"/>
                </a:solidFill>
                <a:latin typeface="DM Sans"/>
              </a:rPr>
              <a:t>Limited Data Analysis</a:t>
            </a:r>
            <a:r>
              <a:rPr lang="en-US" sz="2200">
                <a:latin typeface="DM Sans"/>
              </a:rPr>
              <a:t>​</a:t>
            </a:r>
            <a:endParaRPr lang="en-US">
              <a:cs typeface="Calibri" panose="020F0502020204030204"/>
            </a:endParaRPr>
          </a:p>
        </p:txBody>
      </p:sp>
      <p:sp>
        <p:nvSpPr>
          <p:cNvPr id="6" name="TextBox 5"/>
          <p:cNvSpPr txBox="1"/>
          <p:nvPr/>
        </p:nvSpPr>
        <p:spPr>
          <a:xfrm>
            <a:off x="1011867" y="3732027"/>
            <a:ext cx="634054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buFont typeface="Wingdings" panose="05000000000000000000"/>
              <a:buChar char="q"/>
            </a:pPr>
            <a:r>
              <a:rPr lang="en-US" sz="2200">
                <a:solidFill>
                  <a:srgbClr val="161613"/>
                </a:solidFill>
                <a:latin typeface="DM Sans"/>
              </a:rPr>
              <a:t>Slow Response Time</a:t>
            </a:r>
            <a:r>
              <a:rPr lang="en-US" sz="2200">
                <a:latin typeface="DM Sans"/>
              </a:rPr>
              <a:t>​</a:t>
            </a:r>
            <a:endParaRPr lang="en-US">
              <a:latin typeface="Calibri" panose="020F0502020204030204"/>
              <a:cs typeface="Calibri" panose="020F0502020204030204"/>
            </a:endParaRPr>
          </a:p>
        </p:txBody>
      </p:sp>
      <p:sp>
        <p:nvSpPr>
          <p:cNvPr id="7" name="TextBox 6"/>
          <p:cNvSpPr txBox="1"/>
          <p:nvPr/>
        </p:nvSpPr>
        <p:spPr>
          <a:xfrm>
            <a:off x="1011865" y="4502036"/>
            <a:ext cx="645573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buFont typeface="Wingdings" panose="05000000000000000000"/>
              <a:buChar char="q"/>
            </a:pPr>
            <a:r>
              <a:rPr lang="en-US" sz="2200">
                <a:solidFill>
                  <a:srgbClr val="161613"/>
                </a:solidFill>
                <a:latin typeface="DM Sans"/>
                <a:cs typeface="Calibri" panose="020F0502020204030204"/>
              </a:rPr>
              <a:t>Low accuracy</a:t>
            </a:r>
            <a:endParaRPr lang="en-US" sz="2200">
              <a:solidFill>
                <a:srgbClr val="161613"/>
              </a:solidFill>
              <a:latin typeface="DM Sans"/>
              <a:cs typeface="Calibri" panose="020F0502020204030204"/>
            </a:endParaRPr>
          </a:p>
        </p:txBody>
      </p:sp>
      <p:sp>
        <p:nvSpPr>
          <p:cNvPr id="8" name="TextBox 7"/>
          <p:cNvSpPr txBox="1"/>
          <p:nvPr/>
        </p:nvSpPr>
        <p:spPr>
          <a:xfrm>
            <a:off x="1011865" y="5422080"/>
            <a:ext cx="645573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buFont typeface="Wingdings" panose="05000000000000000000"/>
              <a:buChar char="q"/>
            </a:pPr>
            <a:r>
              <a:rPr lang="en-US" sz="2200">
                <a:solidFill>
                  <a:srgbClr val="161613"/>
                </a:solidFill>
                <a:latin typeface="DM Sans"/>
                <a:cs typeface="Calibri" panose="020F0502020204030204"/>
              </a:rPr>
              <a:t>Low efficiency</a:t>
            </a:r>
            <a:endParaRPr lang="en-US" sz="2200">
              <a:solidFill>
                <a:srgbClr val="161613"/>
              </a:solidFill>
              <a:latin typeface="DM Sans"/>
              <a:cs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0"/>
          <p:cNvSpPr/>
          <p:nvPr/>
        </p:nvSpPr>
        <p:spPr>
          <a:xfrm>
            <a:off x="959921" y="704192"/>
            <a:ext cx="4698998" cy="681427"/>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300"/>
              </a:lnSpc>
              <a:buNone/>
            </a:pPr>
            <a:r>
              <a:rPr lang="en-US" sz="3450" b="1">
                <a:solidFill>
                  <a:srgbClr val="161613"/>
                </a:solidFill>
                <a:latin typeface="DM Sans"/>
                <a:ea typeface="DM Sans" pitchFamily="34" charset="-122"/>
                <a:cs typeface="DM Sans" pitchFamily="34" charset="-120"/>
              </a:rPr>
              <a:t>Proposed System</a:t>
            </a:r>
            <a:endParaRPr lang="en-US" sz="3450" b="1">
              <a:latin typeface="DM Sans"/>
              <a:cs typeface="Calibri" panose="020F0502020204030204"/>
            </a:endParaRPr>
          </a:p>
        </p:txBody>
      </p:sp>
      <p:sp>
        <p:nvSpPr>
          <p:cNvPr id="10" name="Text 7"/>
          <p:cNvSpPr/>
          <p:nvPr/>
        </p:nvSpPr>
        <p:spPr>
          <a:xfrm>
            <a:off x="957041" y="2396127"/>
            <a:ext cx="6686550" cy="561975"/>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endParaRPr lang="en-US" sz="1350">
              <a:solidFill>
                <a:srgbClr val="161613"/>
              </a:solidFill>
              <a:latin typeface="Inter"/>
              <a:ea typeface="Inter"/>
            </a:endParaRPr>
          </a:p>
        </p:txBody>
      </p:sp>
      <p:sp>
        <p:nvSpPr>
          <p:cNvPr id="12" name="Text 11"/>
          <p:cNvSpPr/>
          <p:nvPr/>
        </p:nvSpPr>
        <p:spPr>
          <a:xfrm>
            <a:off x="1843088" y="3697248"/>
            <a:ext cx="2194441" cy="274201"/>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50"/>
              </a:lnSpc>
              <a:buNone/>
            </a:pPr>
            <a:endParaRPr lang="en-US" sz="1700">
              <a:solidFill>
                <a:srgbClr val="161613"/>
              </a:solidFill>
              <a:latin typeface="DM Sans"/>
            </a:endParaRPr>
          </a:p>
        </p:txBody>
      </p:sp>
      <p:sp>
        <p:nvSpPr>
          <p:cNvPr id="13" name="Text 12"/>
          <p:cNvSpPr/>
          <p:nvPr/>
        </p:nvSpPr>
        <p:spPr>
          <a:xfrm>
            <a:off x="1843088" y="4076700"/>
            <a:ext cx="6686550" cy="561975"/>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endParaRPr lang="en-US" sz="1350">
              <a:solidFill>
                <a:srgbClr val="161613"/>
              </a:solidFill>
              <a:latin typeface="Inter"/>
              <a:ea typeface="Inter"/>
            </a:endParaRPr>
          </a:p>
        </p:txBody>
      </p:sp>
      <p:sp>
        <p:nvSpPr>
          <p:cNvPr id="15" name="Text 16"/>
          <p:cNvSpPr/>
          <p:nvPr/>
        </p:nvSpPr>
        <p:spPr>
          <a:xfrm>
            <a:off x="1843088" y="5165169"/>
            <a:ext cx="2194441" cy="274201"/>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50"/>
              </a:lnSpc>
              <a:buNone/>
            </a:pPr>
            <a:endParaRPr lang="en-US" sz="1700">
              <a:solidFill>
                <a:srgbClr val="161613"/>
              </a:solidFill>
              <a:latin typeface="DM Sans"/>
            </a:endParaRPr>
          </a:p>
        </p:txBody>
      </p:sp>
      <p:sp>
        <p:nvSpPr>
          <p:cNvPr id="19" name="Text 22"/>
          <p:cNvSpPr/>
          <p:nvPr/>
        </p:nvSpPr>
        <p:spPr>
          <a:xfrm>
            <a:off x="1843088" y="7012543"/>
            <a:ext cx="6686550" cy="561975"/>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endParaRPr lang="en-US" sz="1350">
              <a:solidFill>
                <a:srgbClr val="161613"/>
              </a:solidFill>
              <a:latin typeface="Inter"/>
            </a:endParaRPr>
          </a:p>
        </p:txBody>
      </p:sp>
      <p:sp>
        <p:nvSpPr>
          <p:cNvPr id="2" name="TextBox 1"/>
          <p:cNvSpPr txBox="1"/>
          <p:nvPr/>
        </p:nvSpPr>
        <p:spPr>
          <a:xfrm>
            <a:off x="365052" y="1711842"/>
            <a:ext cx="9973339"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901700" indent="-342900" algn="just">
              <a:buFont typeface="Wingdings" panose="05000000000000000000"/>
              <a:buChar char="Ø"/>
            </a:pPr>
            <a:r>
              <a:rPr lang="en-US" sz="2000" dirty="0">
                <a:latin typeface="Calibri" panose="020F0502020204030204"/>
                <a:ea typeface="Calibri" panose="020F0502020204030204"/>
                <a:cs typeface="Times New Roman" panose="02020603050405020304"/>
              </a:rPr>
              <a:t>The aim of proposed system </a:t>
            </a:r>
            <a:r>
              <a:rPr lang="en-US" sz="2000" spc="-15" dirty="0">
                <a:latin typeface="Calibri" panose="020F0502020204030204"/>
                <a:ea typeface="Calibri" panose="020F0502020204030204"/>
                <a:cs typeface="Times New Roman" panose="02020603050405020304"/>
              </a:rPr>
              <a:t>is </a:t>
            </a:r>
            <a:r>
              <a:rPr lang="en-US" sz="2000" dirty="0">
                <a:latin typeface="Calibri" panose="020F0502020204030204"/>
                <a:ea typeface="Calibri" panose="020F0502020204030204"/>
                <a:cs typeface="Times New Roman" panose="02020603050405020304"/>
              </a:rPr>
              <a:t>to develop a system of improved facilities. The      proposed system can overcome all the limitations of the existing system. </a:t>
            </a:r>
            <a:endParaRPr lang="en-US">
              <a:ea typeface="Calibri" panose="020F0502020204030204"/>
              <a:cs typeface="Calibri" panose="020F0502020204030204"/>
            </a:endParaRPr>
          </a:p>
          <a:p>
            <a:pPr marL="558800" indent="457200" algn="just"/>
            <a:endParaRPr lang="en-US" sz="2000" dirty="0">
              <a:latin typeface="Calibri" panose="020F0502020204030204"/>
              <a:ea typeface="Calibri" panose="020F0502020204030204"/>
              <a:cs typeface="Times New Roman" panose="02020603050405020304"/>
            </a:endParaRPr>
          </a:p>
          <a:p>
            <a:pPr marL="901700" indent="-342900" algn="just">
              <a:buFont typeface="Wingdings" panose="05000000000000000000"/>
              <a:buChar char="Ø"/>
            </a:pPr>
            <a:r>
              <a:rPr lang="en-US" sz="2000" dirty="0">
                <a:latin typeface="Calibri" panose="020F0502020204030204"/>
                <a:ea typeface="Calibri" panose="020F0502020204030204"/>
                <a:cs typeface="Times New Roman" panose="02020603050405020304"/>
              </a:rPr>
              <a:t>The system provides higher accuracy and reduces the classification work. The existing system has several disadvantages and many more difficulties </a:t>
            </a:r>
            <a:r>
              <a:rPr lang="en-US" sz="2000" spc="10" dirty="0">
                <a:latin typeface="Calibri" panose="020F0502020204030204"/>
                <a:ea typeface="Calibri" panose="020F0502020204030204"/>
                <a:cs typeface="Times New Roman" panose="02020603050405020304"/>
              </a:rPr>
              <a:t>to </a:t>
            </a:r>
            <a:r>
              <a:rPr lang="en-US" sz="2000" dirty="0">
                <a:latin typeface="Calibri" panose="020F0502020204030204"/>
                <a:ea typeface="Calibri" panose="020F0502020204030204"/>
                <a:cs typeface="Times New Roman" panose="02020603050405020304"/>
              </a:rPr>
              <a:t>work </a:t>
            </a:r>
            <a:r>
              <a:rPr lang="en-US" sz="2000" spc="-20" dirty="0">
                <a:latin typeface="Calibri" panose="020F0502020204030204"/>
                <a:ea typeface="Calibri" panose="020F0502020204030204"/>
                <a:cs typeface="Times New Roman" panose="02020603050405020304"/>
              </a:rPr>
              <a:t>well.</a:t>
            </a:r>
            <a:endParaRPr lang="en-US" dirty="0">
              <a:latin typeface="Calibri" panose="020F0502020204030204"/>
              <a:ea typeface="Calibri" panose="020F0502020204030204"/>
              <a:cs typeface="Calibri" panose="020F0502020204030204"/>
            </a:endParaRPr>
          </a:p>
          <a:p>
            <a:pPr marL="558800" algn="just"/>
            <a:endParaRPr lang="en-US" sz="2000" spc="-20" dirty="0">
              <a:latin typeface="Calibri" panose="020F0502020204030204"/>
              <a:ea typeface="Calibri" panose="020F0502020204030204"/>
              <a:cs typeface="Times New Roman" panose="02020603050405020304"/>
            </a:endParaRPr>
          </a:p>
          <a:p>
            <a:pPr marL="901700" indent="-342900" algn="just">
              <a:buFont typeface="Wingdings" panose="05000000000000000000"/>
              <a:buChar char="Ø"/>
            </a:pPr>
            <a:r>
              <a:rPr lang="en-US" sz="2000" dirty="0">
                <a:latin typeface="Calibri" panose="020F0502020204030204"/>
                <a:ea typeface="Calibri" panose="020F0502020204030204"/>
                <a:cs typeface="Times New Roman" panose="02020603050405020304"/>
              </a:rPr>
              <a:t>The proposed system tries to eliminate or reduce these difficulties up to </a:t>
            </a:r>
            <a:r>
              <a:rPr lang="en-US" sz="2000" spc="-15" dirty="0">
                <a:latin typeface="Calibri" panose="020F0502020204030204"/>
                <a:ea typeface="Calibri" panose="020F0502020204030204"/>
                <a:cs typeface="Times New Roman" panose="02020603050405020304"/>
              </a:rPr>
              <a:t>some </a:t>
            </a:r>
            <a:r>
              <a:rPr lang="en-US" sz="2000" dirty="0">
                <a:latin typeface="Calibri" panose="020F0502020204030204"/>
                <a:ea typeface="Calibri" panose="020F0502020204030204"/>
                <a:cs typeface="Times New Roman" panose="02020603050405020304"/>
              </a:rPr>
              <a:t>extent.</a:t>
            </a:r>
            <a:endParaRPr lang="en-US" dirty="0">
              <a:latin typeface="Calibri" panose="020F0502020204030204"/>
              <a:ea typeface="Calibri" panose="020F0502020204030204"/>
              <a:cs typeface="Calibri" panose="020F0502020204030204"/>
            </a:endParaRPr>
          </a:p>
          <a:p>
            <a:pPr marL="558800" algn="just"/>
            <a:endParaRPr lang="en-US" sz="2000" dirty="0">
              <a:latin typeface="Calibri" panose="020F0502020204030204"/>
              <a:ea typeface="Calibri" panose="020F0502020204030204"/>
              <a:cs typeface="Times New Roman" panose="02020603050405020304"/>
            </a:endParaRPr>
          </a:p>
          <a:p>
            <a:pPr marL="901700" indent="-342900" algn="just">
              <a:buFont typeface="Wingdings" panose="05000000000000000000"/>
              <a:buChar char="Ø"/>
            </a:pPr>
            <a:r>
              <a:rPr lang="en-US" sz="2000" dirty="0">
                <a:latin typeface="Calibri" panose="020F0502020204030204"/>
                <a:ea typeface="Calibri" panose="020F0502020204030204"/>
                <a:cs typeface="Times New Roman" panose="02020603050405020304"/>
              </a:rPr>
              <a:t> The proposed system helps the user  to work user friendly and </a:t>
            </a:r>
            <a:r>
              <a:rPr lang="en-US" sz="2000" spc="-15" dirty="0">
                <a:latin typeface="Calibri" panose="020F0502020204030204"/>
                <a:ea typeface="Calibri" panose="020F0502020204030204"/>
                <a:cs typeface="Times New Roman" panose="02020603050405020304"/>
              </a:rPr>
              <a:t>he </a:t>
            </a:r>
            <a:r>
              <a:rPr lang="en-US" sz="2000" dirty="0">
                <a:latin typeface="Calibri" panose="020F0502020204030204"/>
                <a:ea typeface="Calibri" panose="020F0502020204030204"/>
                <a:cs typeface="Times New Roman" panose="02020603050405020304"/>
              </a:rPr>
              <a:t>can easily do his jobs without </a:t>
            </a:r>
            <a:r>
              <a:rPr lang="en-US" sz="2000" spc="-15" err="1">
                <a:latin typeface="Calibri" panose="020F0502020204030204"/>
                <a:ea typeface="Calibri" panose="020F0502020204030204"/>
                <a:cs typeface="Times New Roman" panose="02020603050405020304"/>
              </a:rPr>
              <a:t>time</a:t>
            </a:r>
            <a:r>
              <a:rPr lang="en-US" sz="2000" err="1">
                <a:latin typeface="Calibri" panose="020F0502020204030204"/>
                <a:ea typeface="Calibri" panose="020F0502020204030204"/>
                <a:cs typeface="Times New Roman" panose="02020603050405020304"/>
              </a:rPr>
              <a:t>lagging</a:t>
            </a:r>
            <a:r>
              <a:rPr lang="en-US" sz="2000" dirty="0">
                <a:latin typeface="Calibri" panose="020F0502020204030204"/>
                <a:ea typeface="Calibri" panose="020F0502020204030204"/>
                <a:cs typeface="Times New Roman" panose="02020603050405020304"/>
              </a:rPr>
              <a:t>.</a:t>
            </a:r>
            <a:endParaRPr lang="en-US">
              <a:ea typeface="Calibri" panose="020F0502020204030204"/>
              <a:cs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25" y="214392"/>
            <a:ext cx="7273645" cy="1259893"/>
          </a:xfrm>
        </p:spPr>
        <p:txBody>
          <a:bodyPr/>
          <a:lstStyle/>
          <a:p>
            <a:r>
              <a:rPr lang="en-US" b="1">
                <a:cs typeface="Calibri Light" panose="020F0302020204030204"/>
              </a:rPr>
              <a:t>Advantages</a:t>
            </a:r>
            <a:r>
              <a:rPr lang="en-US">
                <a:cs typeface="Calibri Light" panose="020F0302020204030204"/>
              </a:rPr>
              <a:t> </a:t>
            </a:r>
            <a:r>
              <a:rPr lang="en-US" b="1">
                <a:cs typeface="Calibri Light" panose="020F0302020204030204"/>
              </a:rPr>
              <a:t>of proposed System</a:t>
            </a:r>
            <a:endParaRPr lang="en-US" b="1"/>
          </a:p>
        </p:txBody>
      </p:sp>
      <p:sp>
        <p:nvSpPr>
          <p:cNvPr id="7" name="TextBox 6"/>
          <p:cNvSpPr txBox="1"/>
          <p:nvPr/>
        </p:nvSpPr>
        <p:spPr>
          <a:xfrm>
            <a:off x="1011865" y="1590632"/>
            <a:ext cx="645573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buFont typeface="Wingdings" panose="05000000000000000000"/>
              <a:buChar char="q"/>
            </a:pPr>
            <a:r>
              <a:rPr lang="en-US" sz="3200" b="1">
                <a:solidFill>
                  <a:srgbClr val="161613"/>
                </a:solidFill>
                <a:latin typeface="DM Sans"/>
                <a:cs typeface="Calibri" panose="020F0502020204030204"/>
              </a:rPr>
              <a:t>Higher Accuracy:</a:t>
            </a:r>
            <a:br>
              <a:rPr lang="en-US" sz="2200">
                <a:solidFill>
                  <a:srgbClr val="161613"/>
                </a:solidFill>
                <a:latin typeface="DM Sans"/>
                <a:cs typeface="Calibri" panose="020F0502020204030204"/>
              </a:rPr>
            </a:br>
            <a:endParaRPr lang="en-US" sz="2200">
              <a:solidFill>
                <a:srgbClr val="161613"/>
              </a:solidFill>
              <a:latin typeface="DM Sans"/>
              <a:cs typeface="Calibri" panose="020F0502020204030204"/>
            </a:endParaRPr>
          </a:p>
        </p:txBody>
      </p:sp>
      <p:sp>
        <p:nvSpPr>
          <p:cNvPr id="9" name="TextBox 8"/>
          <p:cNvSpPr txBox="1"/>
          <p:nvPr/>
        </p:nvSpPr>
        <p:spPr>
          <a:xfrm>
            <a:off x="1009101" y="3244348"/>
            <a:ext cx="6464595" cy="5835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buFont typeface="Wingdings" panose="05000000000000000000"/>
              <a:buChar char="q"/>
            </a:pPr>
            <a:r>
              <a:rPr lang="en-US" sz="3200" b="1">
                <a:solidFill>
                  <a:srgbClr val="161613"/>
                </a:solidFill>
                <a:latin typeface="DM Sans"/>
                <a:cs typeface="Calibri" panose="020F0502020204030204"/>
              </a:rPr>
              <a:t>High Efficiency</a:t>
            </a:r>
            <a:endParaRPr lang="en-US" sz="3200" b="1">
              <a:solidFill>
                <a:srgbClr val="161613"/>
              </a:solidFill>
              <a:latin typeface="DM Sans"/>
              <a:cs typeface="Calibri" panose="020F0502020204030204"/>
            </a:endParaRPr>
          </a:p>
        </p:txBody>
      </p:sp>
      <p:sp>
        <p:nvSpPr>
          <p:cNvPr id="17" name="TextBox 16"/>
          <p:cNvSpPr txBox="1"/>
          <p:nvPr/>
        </p:nvSpPr>
        <p:spPr>
          <a:xfrm>
            <a:off x="1463040" y="2218944"/>
            <a:ext cx="10021824"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a:solidFill>
                  <a:srgbClr val="161613"/>
                </a:solidFill>
                <a:ea typeface="Inter"/>
              </a:rPr>
              <a:t>Machine learning and deep learning algorithms can analyze large datasets and identify complex relationships, potentially improving prediction accuracy.</a:t>
            </a:r>
            <a:endParaRPr lang="en-US" sz="2400"/>
          </a:p>
          <a:p>
            <a:pPr algn="l"/>
            <a:endParaRPr lang="en-US">
              <a:cs typeface="Calibri" panose="020F0502020204030204"/>
            </a:endParaRPr>
          </a:p>
        </p:txBody>
      </p:sp>
      <p:sp>
        <p:nvSpPr>
          <p:cNvPr id="18" name="TextBox 17"/>
          <p:cNvSpPr txBox="1"/>
          <p:nvPr/>
        </p:nvSpPr>
        <p:spPr>
          <a:xfrm>
            <a:off x="1463040" y="3828287"/>
            <a:ext cx="1002182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a:solidFill>
                  <a:srgbClr val="161613"/>
                </a:solidFill>
                <a:ea typeface="Inter"/>
              </a:rPr>
              <a:t>The system leverages a wide range of data sources, providing comprehensive insights into market dynamics.</a:t>
            </a:r>
            <a:endParaRPr lang="en-US" sz="2400"/>
          </a:p>
          <a:p>
            <a:endParaRPr lang="en-US" sz="2400">
              <a:solidFill>
                <a:srgbClr val="161613"/>
              </a:solidFill>
              <a:ea typeface="Inter"/>
              <a:cs typeface="Calibri" panose="020F0502020204030204"/>
            </a:endParaRPr>
          </a:p>
          <a:p>
            <a:pPr algn="l"/>
            <a:endParaRPr lang="en-US">
              <a:cs typeface="Calibri" panose="020F0502020204030204"/>
            </a:endParaRPr>
          </a:p>
        </p:txBody>
      </p:sp>
      <p:sp>
        <p:nvSpPr>
          <p:cNvPr id="19" name="TextBox 18"/>
          <p:cNvSpPr txBox="1"/>
          <p:nvPr/>
        </p:nvSpPr>
        <p:spPr>
          <a:xfrm>
            <a:off x="1009100" y="4835404"/>
            <a:ext cx="646459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buFont typeface="Wingdings" panose="05000000000000000000"/>
              <a:buChar char="q"/>
            </a:pPr>
            <a:r>
              <a:rPr lang="en-US" sz="3200" b="1">
                <a:solidFill>
                  <a:srgbClr val="161613"/>
                </a:solidFill>
                <a:latin typeface="DM Sans"/>
                <a:cs typeface="Calibri" panose="020F0502020204030204"/>
              </a:rPr>
              <a:t>Real-time Analysis</a:t>
            </a:r>
            <a:endParaRPr lang="en-US" sz="3200" b="1">
              <a:solidFill>
                <a:srgbClr val="161613"/>
              </a:solidFill>
              <a:latin typeface="DM Sans"/>
              <a:cs typeface="Calibri" panose="020F0502020204030204"/>
            </a:endParaRPr>
          </a:p>
        </p:txBody>
      </p:sp>
      <p:sp>
        <p:nvSpPr>
          <p:cNvPr id="20" name="TextBox 19"/>
          <p:cNvSpPr txBox="1"/>
          <p:nvPr/>
        </p:nvSpPr>
        <p:spPr>
          <a:xfrm>
            <a:off x="1463040" y="5382767"/>
            <a:ext cx="10021824"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a:solidFill>
                  <a:srgbClr val="161613"/>
                </a:solidFill>
                <a:ea typeface="Inter"/>
              </a:rPr>
              <a:t>The system can process real-time data and generate predictions quickly, allowing investors to react rapidly to market changes.</a:t>
            </a:r>
            <a:endParaRPr lang="en-US" sz="2400">
              <a:cs typeface="Calibri" panose="020F0502020204030204"/>
            </a:endParaRPr>
          </a:p>
          <a:p>
            <a:endParaRPr lang="en-US" sz="2400">
              <a:solidFill>
                <a:srgbClr val="161613"/>
              </a:solidFill>
              <a:ea typeface="Inter"/>
              <a:cs typeface="Calibri" panose="020F0502020204030204"/>
            </a:endParaRPr>
          </a:p>
          <a:p>
            <a:endParaRPr lang="en-US" sz="2400">
              <a:solidFill>
                <a:srgbClr val="161613"/>
              </a:solidFill>
              <a:ea typeface="Inter"/>
              <a:cs typeface="Calibri" panose="020F0502020204030204"/>
            </a:endParaRPr>
          </a:p>
          <a:p>
            <a:pPr algn="l"/>
            <a:endParaRPr lang="en-US">
              <a:cs typeface="Calibri" panose="020F050202020403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805" y="465455"/>
            <a:ext cx="11974195" cy="1447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r>
              <a:rPr lang="en-US" sz="4450">
                <a:solidFill>
                  <a:srgbClr val="161613"/>
                </a:solidFill>
                <a:latin typeface="DM Sans"/>
              </a:rPr>
              <a:t>Hardware and Software Requirements</a:t>
            </a:r>
            <a:endParaRPr lang="en-US" sz="4450">
              <a:solidFill>
                <a:srgbClr val="161613"/>
              </a:solidFill>
              <a:latin typeface="DM Sans"/>
            </a:endParaRPr>
          </a:p>
          <a:p>
            <a:endParaRPr lang="en-US" sz="4450">
              <a:solidFill>
                <a:srgbClr val="161613"/>
              </a:solidFill>
              <a:latin typeface="DM Sans"/>
            </a:endParaRPr>
          </a:p>
          <a:p>
            <a:endParaRPr lang="en-US" sz="4450">
              <a:latin typeface="DM Sans"/>
            </a:endParaRPr>
          </a:p>
        </p:txBody>
      </p:sp>
      <p:sp>
        <p:nvSpPr>
          <p:cNvPr id="3" name="TextBox 2"/>
          <p:cNvSpPr txBox="1"/>
          <p:nvPr/>
        </p:nvSpPr>
        <p:spPr>
          <a:xfrm>
            <a:off x="409352" y="1233377"/>
            <a:ext cx="10611295" cy="3046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endParaRPr lang="en-US" sz="2400" b="1">
              <a:ea typeface="Inter"/>
              <a:cs typeface="Calibri" panose="020F0502020204030204"/>
            </a:endParaRPr>
          </a:p>
          <a:p>
            <a:r>
              <a:rPr lang="en-US" sz="2400" b="1" dirty="0">
                <a:ea typeface="Inter"/>
                <a:cs typeface="Calibri" panose="020F0502020204030204"/>
              </a:rPr>
              <a:t>Hardware Requirements:</a:t>
            </a:r>
            <a:endParaRPr lang="en-US" sz="2400" b="1" dirty="0">
              <a:ea typeface="Inter"/>
              <a:cs typeface="Calibri" panose="020F0502020204030204"/>
            </a:endParaRPr>
          </a:p>
          <a:p>
            <a:endParaRPr lang="en-US" sz="2000" b="1">
              <a:ea typeface="Inter"/>
              <a:cs typeface="Calibri" panose="020F0502020204030204"/>
            </a:endParaRPr>
          </a:p>
          <a:p>
            <a:pPr marL="285750" indent="-285750">
              <a:buFont typeface="Arial" panose="020B0604020202020204"/>
              <a:buChar char="•"/>
            </a:pPr>
            <a:r>
              <a:rPr lang="en-US" sz="2000" dirty="0">
                <a:latin typeface="Calibri" panose="020F0502020204030204"/>
                <a:ea typeface="Inter"/>
                <a:cs typeface="Times New Roman" panose="02020603050405020304"/>
              </a:rPr>
              <a:t>System                       :           intel i5</a:t>
            </a:r>
            <a:endParaRPr lang="en-US" sz="2000" dirty="0">
              <a:latin typeface="Calibri" panose="020F0502020204030204"/>
              <a:ea typeface="Inter"/>
              <a:cs typeface="Calibri" panose="020F0502020204030204"/>
            </a:endParaRPr>
          </a:p>
          <a:p>
            <a:endParaRPr lang="en-US" sz="2000">
              <a:latin typeface="Calibri" panose="020F0502020204030204"/>
              <a:cs typeface="Calibri" panose="020F0502020204030204"/>
            </a:endParaRPr>
          </a:p>
          <a:p>
            <a:pPr marL="285750" indent="-285750">
              <a:buFont typeface="Arial" panose="020B0604020202020204"/>
              <a:buChar char="•"/>
            </a:pPr>
            <a:r>
              <a:rPr lang="en-US" sz="2000" dirty="0">
                <a:latin typeface="Calibri" panose="020F0502020204030204"/>
                <a:ea typeface="Inter"/>
                <a:cs typeface="Times New Roman" panose="02020603050405020304"/>
              </a:rPr>
              <a:t>Ram                            :           4GB Ram.</a:t>
            </a:r>
            <a:endParaRPr lang="en-US" sz="2000" dirty="0">
              <a:latin typeface="Calibri" panose="020F0502020204030204"/>
              <a:ea typeface="Inter"/>
              <a:cs typeface="Times New Roman" panose="02020603050405020304"/>
            </a:endParaRPr>
          </a:p>
          <a:p>
            <a:endParaRPr lang="en-US" sz="2000">
              <a:latin typeface="Calibri" panose="020F0502020204030204"/>
              <a:ea typeface="Inter"/>
              <a:cs typeface="Times New Roman" panose="02020603050405020304"/>
            </a:endParaRPr>
          </a:p>
          <a:p>
            <a:pPr marL="285750" indent="-285750">
              <a:buFont typeface="Arial" panose="020B0604020202020204"/>
              <a:buChar char="•"/>
            </a:pPr>
            <a:r>
              <a:rPr lang="en-US" sz="2000" dirty="0">
                <a:latin typeface="Calibri" panose="020F0502020204030204"/>
                <a:ea typeface="Inter"/>
                <a:cs typeface="Times New Roman" panose="02020603050405020304"/>
              </a:rPr>
              <a:t>Hard disk                    :           40GB</a:t>
            </a:r>
            <a:endParaRPr lang="en-US" sz="2000" dirty="0">
              <a:latin typeface="Calibri" panose="020F0502020204030204"/>
              <a:cs typeface="Calibri" panose="020F0502020204030204"/>
            </a:endParaRPr>
          </a:p>
          <a:p>
            <a:endParaRPr lang="en-US" sz="2400" b="1">
              <a:ea typeface="Inter"/>
              <a:cs typeface="Calibri" panose="020F0502020204030204"/>
            </a:endParaRPr>
          </a:p>
        </p:txBody>
      </p:sp>
      <p:sp>
        <p:nvSpPr>
          <p:cNvPr id="12" name="TextBox 11"/>
          <p:cNvSpPr txBox="1"/>
          <p:nvPr/>
        </p:nvSpPr>
        <p:spPr>
          <a:xfrm>
            <a:off x="409352" y="3848560"/>
            <a:ext cx="10611295" cy="279971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endParaRPr lang="en-US" sz="2400" b="1" dirty="0">
              <a:ea typeface="Inter"/>
              <a:cs typeface="Calibri" panose="020F0502020204030204"/>
            </a:endParaRPr>
          </a:p>
          <a:p>
            <a:r>
              <a:rPr lang="en-US" sz="2400" b="1" dirty="0">
                <a:ea typeface="Inter"/>
                <a:cs typeface="Calibri" panose="020F0502020204030204"/>
              </a:rPr>
              <a:t>Software Requirements:</a:t>
            </a:r>
            <a:endParaRPr lang="en-US" sz="2400" b="1" dirty="0">
              <a:ea typeface="Inter"/>
              <a:cs typeface="Calibri" panose="020F0502020204030204"/>
            </a:endParaRPr>
          </a:p>
          <a:p>
            <a:endParaRPr lang="en-US" sz="2400" b="1">
              <a:ea typeface="Inter"/>
              <a:cs typeface="Calibri" panose="020F0502020204030204"/>
            </a:endParaRPr>
          </a:p>
          <a:p>
            <a:pPr>
              <a:buFont typeface="Arial" panose="020B0604020202020204"/>
              <a:buChar char="•"/>
            </a:pPr>
            <a:r>
              <a:rPr lang="en-US" sz="2000" dirty="0">
                <a:latin typeface="Calibri" panose="020F0502020204030204"/>
                <a:ea typeface="Inter"/>
                <a:cs typeface="Times New Roman" panose="02020603050405020304"/>
              </a:rPr>
              <a:t> Operating system        :           Windows</a:t>
            </a:r>
            <a:r>
              <a:rPr lang="en-US" sz="2000" dirty="0">
                <a:latin typeface="Calibri" panose="020F0502020204030204"/>
                <a:cs typeface="Times New Roman" panose="02020603050405020304"/>
              </a:rPr>
              <a:t> 11</a:t>
            </a:r>
            <a:endParaRPr lang="en-US" sz="2000" dirty="0">
              <a:latin typeface="Calibri" panose="020F0502020204030204"/>
              <a:ea typeface="Inter"/>
              <a:cs typeface="Times New Roman" panose="02020603050405020304"/>
            </a:endParaRPr>
          </a:p>
          <a:p>
            <a:pPr>
              <a:buFont typeface="Arial" panose="020B0604020202020204"/>
              <a:buChar char="•"/>
            </a:pPr>
            <a:endParaRPr lang="en-US" sz="2000">
              <a:latin typeface="Calibri" panose="020F0502020204030204"/>
              <a:ea typeface="Inter"/>
              <a:cs typeface="Times New Roman" panose="02020603050405020304"/>
            </a:endParaRPr>
          </a:p>
          <a:p>
            <a:pPr>
              <a:buFont typeface="Arial" panose="020B0604020202020204"/>
              <a:buChar char="•"/>
            </a:pPr>
            <a:r>
              <a:rPr lang="en-US" sz="2000" dirty="0">
                <a:latin typeface="Calibri" panose="020F0502020204030204"/>
                <a:ea typeface="Inter"/>
                <a:cs typeface="Times New Roman" panose="02020603050405020304"/>
              </a:rPr>
              <a:t> Coding Language         :           python 3.7 version</a:t>
            </a:r>
            <a:endParaRPr lang="en-US" sz="2000" dirty="0">
              <a:latin typeface="Calibri" panose="020F0502020204030204"/>
              <a:cs typeface="Calibri" panose="020F0502020204030204"/>
            </a:endParaRPr>
          </a:p>
          <a:p>
            <a:pPr marL="285750" indent="-285750">
              <a:buFont typeface="Arial" panose="020B0604020202020204"/>
              <a:buChar char="•"/>
            </a:pPr>
            <a:endParaRPr lang="en-US" sz="2000">
              <a:latin typeface="Calibri" panose="020F0502020204030204"/>
              <a:ea typeface="Inter"/>
              <a:cs typeface="Times New Roman" panose="02020603050405020304"/>
            </a:endParaRPr>
          </a:p>
          <a:p>
            <a:endParaRPr lang="en-US" sz="2400" b="1">
              <a:ea typeface="Inter"/>
              <a:cs typeface="Calibri" panose="020F0502020204030204"/>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5.xml><?xml version="1.0" encoding="utf-8"?>
<ds:datastoreItem xmlns:ds="http://schemas.openxmlformats.org/officeDocument/2006/customXml" ds:itemID="{ECF14FD5-A096-4D90-927F-14121C04026D}">
  <ds:schemaRefs/>
</ds:datastoreItem>
</file>

<file path=customXml/itemProps6.xml><?xml version="1.0" encoding="utf-8"?>
<ds:datastoreItem xmlns:ds="http://schemas.openxmlformats.org/officeDocument/2006/customXml" ds:itemID="{FA81F5C2-3514-4A07-8A5F-801AC1F704E0}">
  <ds:schemaRefs/>
</ds:datastoreItem>
</file>

<file path=customXml/itemProps7.xml><?xml version="1.0" encoding="utf-8"?>
<ds:datastoreItem xmlns:ds="http://schemas.openxmlformats.org/officeDocument/2006/customXml" ds:itemID="{A9458E52-C9AB-45CD-90E2-A592FBC3F28E}">
  <ds:schemaRefs/>
</ds:datastoreItem>
</file>

<file path=docProps/app.xml><?xml version="1.0" encoding="utf-8"?>
<Properties xmlns="http://schemas.openxmlformats.org/officeDocument/2006/extended-properties" xmlns:vt="http://schemas.openxmlformats.org/officeDocument/2006/docPropsVTypes">
  <TotalTime>0</TotalTime>
  <Words>6443</Words>
  <Application>WPS Presentation</Application>
  <PresentationFormat>Widescreen</PresentationFormat>
  <Paragraphs>213</Paragraphs>
  <Slides>27</Slides>
  <Notes>4</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27</vt:i4>
      </vt:variant>
    </vt:vector>
  </HeadingPairs>
  <TitlesOfParts>
    <vt:vector size="49" baseType="lpstr">
      <vt:lpstr>Arial</vt:lpstr>
      <vt:lpstr>SimSun</vt:lpstr>
      <vt:lpstr>Wingdings</vt:lpstr>
      <vt:lpstr>Arial Black</vt:lpstr>
      <vt:lpstr>Calibri Light</vt:lpstr>
      <vt:lpstr>Calibri</vt:lpstr>
      <vt:lpstr>Segoe UI</vt:lpstr>
      <vt:lpstr>Wingdings</vt:lpstr>
      <vt:lpstr>Arial</vt:lpstr>
      <vt:lpstr>Wingdings</vt:lpstr>
      <vt:lpstr>Times New Roman</vt:lpstr>
      <vt:lpstr>DM Sans</vt:lpstr>
      <vt:lpstr>Segoe Print</vt:lpstr>
      <vt:lpstr>Inter</vt:lpstr>
      <vt:lpstr>DM Sans</vt:lpstr>
      <vt:lpstr>DM Sans</vt:lpstr>
      <vt:lpstr>Microsoft YaHei</vt:lpstr>
      <vt:lpstr>Arial Unicode MS</vt:lpstr>
      <vt:lpstr>MingLiU-ExtB</vt:lpstr>
      <vt:lpstr>Calibri Light</vt:lpstr>
      <vt:lpstr>Calibri</vt:lpstr>
      <vt:lpstr>Office Theme</vt:lpstr>
      <vt:lpstr>Predicting Stock Market Trends Using Machine Learning and Deep Learning Algorithms Via Continuous and Binary Data                  a Comparative Analysis</vt:lpstr>
      <vt:lpstr>Table of contents</vt:lpstr>
      <vt:lpstr>PowerPoint 演示文稿</vt:lpstr>
      <vt:lpstr>PowerPoint 演示文稿</vt:lpstr>
      <vt:lpstr>PowerPoint 演示文稿</vt:lpstr>
      <vt:lpstr>PowerPoint 演示文稿</vt:lpstr>
      <vt:lpstr>PowerPoint 演示文稿</vt:lpstr>
      <vt:lpstr>Advantages of proposed System</vt:lpstr>
      <vt:lpstr>PowerPoint 演示文稿</vt:lpstr>
      <vt:lpstr>PowerPoint 演示文稿</vt:lpstr>
      <vt:lpstr>System Architecture</vt:lpstr>
      <vt:lpstr>System Modules</vt:lpstr>
      <vt:lpstr>UML Diagrams </vt:lpstr>
      <vt:lpstr>UML Diagrams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Saketh raja Reddy</cp:lastModifiedBy>
  <cp:revision>547</cp:revision>
  <dcterms:created xsi:type="dcterms:W3CDTF">2024-09-19T05:07:00Z</dcterms:created>
  <dcterms:modified xsi:type="dcterms:W3CDTF">2024-10-24T06:29:30Z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BA711C42F8F74F8DB80EA4BE8F7C9A61_12</vt:lpwstr>
  </property>
  <property fmtid="{D5CDD505-2E9C-101B-9397-08002B2CF9AE}" pid="4" name="KSOProductBuildVer">
    <vt:lpwstr>1033-12.2.0.18283</vt:lpwstr>
  </property>
</Properties>
</file>